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28346400" cy="16459200"/>
  <p:notesSz cx="9236075" cy="7010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700" kern="1200">
        <a:solidFill>
          <a:schemeClr val="tx2"/>
        </a:solidFill>
        <a:latin typeface="Arial" charset="0"/>
        <a:ea typeface="+mn-ea"/>
        <a:cs typeface="+mn-cs"/>
      </a:defRPr>
    </a:lvl1pPr>
    <a:lvl2pPr marL="393009" algn="l" rtl="0" fontAlgn="base">
      <a:spcBef>
        <a:spcPct val="0"/>
      </a:spcBef>
      <a:spcAft>
        <a:spcPct val="0"/>
      </a:spcAft>
      <a:defRPr sz="3700" kern="1200">
        <a:solidFill>
          <a:schemeClr val="tx2"/>
        </a:solidFill>
        <a:latin typeface="Arial" charset="0"/>
        <a:ea typeface="+mn-ea"/>
        <a:cs typeface="+mn-cs"/>
      </a:defRPr>
    </a:lvl2pPr>
    <a:lvl3pPr marL="786018" algn="l" rtl="0" fontAlgn="base">
      <a:spcBef>
        <a:spcPct val="0"/>
      </a:spcBef>
      <a:spcAft>
        <a:spcPct val="0"/>
      </a:spcAft>
      <a:defRPr sz="3700" kern="1200">
        <a:solidFill>
          <a:schemeClr val="tx2"/>
        </a:solidFill>
        <a:latin typeface="Arial" charset="0"/>
        <a:ea typeface="+mn-ea"/>
        <a:cs typeface="+mn-cs"/>
      </a:defRPr>
    </a:lvl3pPr>
    <a:lvl4pPr marL="1179027" algn="l" rtl="0" fontAlgn="base">
      <a:spcBef>
        <a:spcPct val="0"/>
      </a:spcBef>
      <a:spcAft>
        <a:spcPct val="0"/>
      </a:spcAft>
      <a:defRPr sz="3700" kern="1200">
        <a:solidFill>
          <a:schemeClr val="tx2"/>
        </a:solidFill>
        <a:latin typeface="Arial" charset="0"/>
        <a:ea typeface="+mn-ea"/>
        <a:cs typeface="+mn-cs"/>
      </a:defRPr>
    </a:lvl4pPr>
    <a:lvl5pPr marL="1572036" algn="l" rtl="0" fontAlgn="base">
      <a:spcBef>
        <a:spcPct val="0"/>
      </a:spcBef>
      <a:spcAft>
        <a:spcPct val="0"/>
      </a:spcAft>
      <a:defRPr sz="3700" kern="1200">
        <a:solidFill>
          <a:schemeClr val="tx2"/>
        </a:solidFill>
        <a:latin typeface="Arial" charset="0"/>
        <a:ea typeface="+mn-ea"/>
        <a:cs typeface="+mn-cs"/>
      </a:defRPr>
    </a:lvl5pPr>
    <a:lvl6pPr marL="1965046" algn="l" defTabSz="786018" rtl="0" eaLnBrk="1" latinLnBrk="0" hangingPunct="1">
      <a:defRPr sz="3700" kern="1200">
        <a:solidFill>
          <a:schemeClr val="tx2"/>
        </a:solidFill>
        <a:latin typeface="Arial" charset="0"/>
        <a:ea typeface="+mn-ea"/>
        <a:cs typeface="+mn-cs"/>
      </a:defRPr>
    </a:lvl6pPr>
    <a:lvl7pPr marL="2358055" algn="l" defTabSz="786018" rtl="0" eaLnBrk="1" latinLnBrk="0" hangingPunct="1">
      <a:defRPr sz="3700" kern="1200">
        <a:solidFill>
          <a:schemeClr val="tx2"/>
        </a:solidFill>
        <a:latin typeface="Arial" charset="0"/>
        <a:ea typeface="+mn-ea"/>
        <a:cs typeface="+mn-cs"/>
      </a:defRPr>
    </a:lvl7pPr>
    <a:lvl8pPr marL="2751064" algn="l" defTabSz="786018" rtl="0" eaLnBrk="1" latinLnBrk="0" hangingPunct="1">
      <a:defRPr sz="3700" kern="1200">
        <a:solidFill>
          <a:schemeClr val="tx2"/>
        </a:solidFill>
        <a:latin typeface="Arial" charset="0"/>
        <a:ea typeface="+mn-ea"/>
        <a:cs typeface="+mn-cs"/>
      </a:defRPr>
    </a:lvl8pPr>
    <a:lvl9pPr marL="3144073" algn="l" defTabSz="786018" rtl="0" eaLnBrk="1" latinLnBrk="0" hangingPunct="1">
      <a:defRPr sz="3700" kern="1200">
        <a:solidFill>
          <a:schemeClr val="tx2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792">
          <p15:clr>
            <a:srgbClr val="A4A3A4"/>
          </p15:clr>
        </p15:guide>
        <p15:guide id="2" orient="horz" pos="10245">
          <p15:clr>
            <a:srgbClr val="A4A3A4"/>
          </p15:clr>
        </p15:guide>
        <p15:guide id="3" orient="horz" pos="1728">
          <p15:clr>
            <a:srgbClr val="A4A3A4"/>
          </p15:clr>
        </p15:guide>
        <p15:guide id="4" orient="horz" pos="123">
          <p15:clr>
            <a:srgbClr val="A4A3A4"/>
          </p15:clr>
        </p15:guide>
        <p15:guide id="5" orient="horz" pos="2016">
          <p15:clr>
            <a:srgbClr val="A4A3A4"/>
          </p15:clr>
        </p15:guide>
        <p15:guide id="6" orient="horz" pos="432">
          <p15:clr>
            <a:srgbClr val="A4A3A4"/>
          </p15:clr>
        </p15:guide>
        <p15:guide id="7" orient="horz" pos="5328">
          <p15:clr>
            <a:srgbClr val="A4A3A4"/>
          </p15:clr>
        </p15:guide>
        <p15:guide id="8" pos="13244">
          <p15:clr>
            <a:srgbClr val="A4A3A4"/>
          </p15:clr>
        </p15:guide>
        <p15:guide id="9" pos="17670">
          <p15:clr>
            <a:srgbClr val="A4A3A4"/>
          </p15:clr>
        </p15:guide>
        <p15:guide id="10" pos="4650">
          <p15:clr>
            <a:srgbClr val="A4A3A4"/>
          </p15:clr>
        </p15:guide>
        <p15:guide id="11" pos="8742">
          <p15:clr>
            <a:srgbClr val="A4A3A4"/>
          </p15:clr>
        </p15:guide>
        <p15:guide id="12" pos="186">
          <p15:clr>
            <a:srgbClr val="A4A3A4"/>
          </p15:clr>
        </p15:guide>
        <p15:guide id="13" pos="4278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lison Morris" initials="AG" lastIdx="11" clrIdx="0"/>
  <p:cmAuthor id="1" name="morrisam" initials="m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81C"/>
    <a:srgbClr val="003594"/>
    <a:srgbClr val="FFFFE9"/>
    <a:srgbClr val="97A4C7"/>
    <a:srgbClr val="362F6B"/>
    <a:srgbClr val="85B6FF"/>
    <a:srgbClr val="E9EFFF"/>
    <a:srgbClr val="A7CBFF"/>
    <a:srgbClr val="63A2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9608" autoAdjust="0"/>
    <p:restoredTop sz="99539" autoAdjust="0"/>
  </p:normalViewPr>
  <p:slideViewPr>
    <p:cSldViewPr>
      <p:cViewPr varScale="1">
        <p:scale>
          <a:sx n="48" d="100"/>
          <a:sy n="48" d="100"/>
        </p:scale>
        <p:origin x="1134" y="36"/>
      </p:cViewPr>
      <p:guideLst>
        <p:guide orient="horz" pos="9792"/>
        <p:guide orient="horz" pos="10245"/>
        <p:guide orient="horz" pos="1728"/>
        <p:guide orient="horz" pos="123"/>
        <p:guide orient="horz" pos="2016"/>
        <p:guide orient="horz" pos="432"/>
        <p:guide orient="horz" pos="5328"/>
        <p:guide pos="13244"/>
        <p:guide pos="17670"/>
        <p:guide pos="4650"/>
        <p:guide pos="8742"/>
        <p:guide pos="186"/>
        <p:guide pos="427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036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66" tIns="45833" rIns="91666" bIns="45833" numCol="1" anchor="t" anchorCtr="0" compatLnSpc="1">
            <a:prstTxWarp prst="textNoShape">
              <a:avLst/>
            </a:prstTxWarp>
          </a:bodyPr>
          <a:lstStyle>
            <a:lvl1pPr algn="l" defTabSz="917575">
              <a:defRPr sz="12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30813" y="0"/>
            <a:ext cx="40036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66" tIns="45833" rIns="91666" bIns="45833" numCol="1" anchor="t" anchorCtr="0" compatLnSpc="1">
            <a:prstTxWarp prst="textNoShape">
              <a:avLst/>
            </a:prstTxWarp>
          </a:bodyPr>
          <a:lstStyle>
            <a:lvl1pPr algn="r" defTabSz="917575">
              <a:defRPr sz="12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7975"/>
            <a:ext cx="40036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66" tIns="45833" rIns="91666" bIns="45833" numCol="1" anchor="b" anchorCtr="0" compatLnSpc="1">
            <a:prstTxWarp prst="textNoShape">
              <a:avLst/>
            </a:prstTxWarp>
          </a:bodyPr>
          <a:lstStyle>
            <a:lvl1pPr algn="l" defTabSz="917575">
              <a:defRPr sz="12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30813" y="6657975"/>
            <a:ext cx="40036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66" tIns="45833" rIns="91666" bIns="45833" numCol="1" anchor="b" anchorCtr="0" compatLnSpc="1">
            <a:prstTxWarp prst="textNoShape">
              <a:avLst/>
            </a:prstTxWarp>
          </a:bodyPr>
          <a:lstStyle>
            <a:lvl1pPr algn="r" defTabSz="917575">
              <a:defRPr sz="12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858E3815-8113-4819-89A0-96410AFD8A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548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036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66" tIns="45833" rIns="91666" bIns="45833" numCol="1" anchor="t" anchorCtr="0" compatLnSpc="1">
            <a:prstTxWarp prst="textNoShape">
              <a:avLst/>
            </a:prstTxWarp>
          </a:bodyPr>
          <a:lstStyle>
            <a:lvl1pPr algn="l" defTabSz="917575">
              <a:defRPr sz="12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30813" y="0"/>
            <a:ext cx="40036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66" tIns="45833" rIns="91666" bIns="45833" numCol="1" anchor="t" anchorCtr="0" compatLnSpc="1">
            <a:prstTxWarp prst="textNoShape">
              <a:avLst/>
            </a:prstTxWarp>
          </a:bodyPr>
          <a:lstStyle>
            <a:lvl1pPr algn="r" defTabSz="917575">
              <a:defRPr sz="12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359025" y="527050"/>
            <a:ext cx="4519613" cy="26257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3328988"/>
            <a:ext cx="7388225" cy="3154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66" tIns="45833" rIns="91666" bIns="4583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57975"/>
            <a:ext cx="40036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66" tIns="45833" rIns="91666" bIns="45833" numCol="1" anchor="b" anchorCtr="0" compatLnSpc="1">
            <a:prstTxWarp prst="textNoShape">
              <a:avLst/>
            </a:prstTxWarp>
          </a:bodyPr>
          <a:lstStyle>
            <a:lvl1pPr algn="l" defTabSz="917575">
              <a:defRPr sz="12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30813" y="6657975"/>
            <a:ext cx="40036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66" tIns="45833" rIns="91666" bIns="45833" numCol="1" anchor="b" anchorCtr="0" compatLnSpc="1">
            <a:prstTxWarp prst="textNoShape">
              <a:avLst/>
            </a:prstTxWarp>
          </a:bodyPr>
          <a:lstStyle>
            <a:lvl1pPr algn="r" defTabSz="917575">
              <a:defRPr sz="12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3F48CED7-C40C-4F1F-ADB3-1CEFA121FC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60465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393009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786018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179027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572036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1965046" algn="l" defTabSz="78601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358055" algn="l" defTabSz="78601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751064" algn="l" defTabSz="78601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144073" algn="l" defTabSz="78601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59025" y="527050"/>
            <a:ext cx="4519613" cy="2625725"/>
          </a:xfrm>
          <a:ln/>
        </p:spPr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25707" y="5113565"/>
            <a:ext cx="24094987" cy="3526971"/>
          </a:xfrm>
          <a:prstGeom prst="rect">
            <a:avLst/>
          </a:prstGeom>
        </p:spPr>
        <p:txBody>
          <a:bodyPr lIns="78602" tIns="39301" rIns="78602" bIns="39301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51413" y="9326336"/>
            <a:ext cx="19843574" cy="4207329"/>
          </a:xfrm>
          <a:prstGeom prst="rect">
            <a:avLst/>
          </a:prstGeom>
        </p:spPr>
        <p:txBody>
          <a:bodyPr lIns="78602" tIns="39301" rIns="78602" bIns="39301"/>
          <a:lstStyle>
            <a:lvl1pPr marL="0" indent="0" algn="ctr">
              <a:buNone/>
              <a:defRPr/>
            </a:lvl1pPr>
            <a:lvl2pPr marL="393009" indent="0" algn="ctr">
              <a:buNone/>
              <a:defRPr/>
            </a:lvl2pPr>
            <a:lvl3pPr marL="786018" indent="0" algn="ctr">
              <a:buNone/>
              <a:defRPr/>
            </a:lvl3pPr>
            <a:lvl4pPr marL="1179027" indent="0" algn="ctr">
              <a:buNone/>
              <a:defRPr/>
            </a:lvl4pPr>
            <a:lvl5pPr marL="1572036" indent="0" algn="ctr">
              <a:buNone/>
              <a:defRPr/>
            </a:lvl5pPr>
            <a:lvl6pPr marL="1965046" indent="0" algn="ctr">
              <a:buNone/>
              <a:defRPr/>
            </a:lvl6pPr>
            <a:lvl7pPr marL="2358055" indent="0" algn="ctr">
              <a:buNone/>
              <a:defRPr/>
            </a:lvl7pPr>
            <a:lvl8pPr marL="2751064" indent="0" algn="ctr">
              <a:buNone/>
              <a:defRPr/>
            </a:lvl8pPr>
            <a:lvl9pPr marL="314407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7594" y="658586"/>
            <a:ext cx="25511213" cy="2743200"/>
          </a:xfrm>
          <a:prstGeom prst="rect">
            <a:avLst/>
          </a:prstGeom>
        </p:spPr>
        <p:txBody>
          <a:bodyPr lIns="78602" tIns="39301" rIns="78602" bIns="39301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17594" y="3839936"/>
            <a:ext cx="25511213" cy="10862583"/>
          </a:xfrm>
          <a:prstGeom prst="rect">
            <a:avLst/>
          </a:prstGeom>
        </p:spPr>
        <p:txBody>
          <a:bodyPr vert="eaVert" lIns="78602" tIns="39301" rIns="78602" bIns="3930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551687" y="658586"/>
            <a:ext cx="6377120" cy="14043933"/>
          </a:xfrm>
          <a:prstGeom prst="rect">
            <a:avLst/>
          </a:prstGeom>
        </p:spPr>
        <p:txBody>
          <a:bodyPr vert="eaVert" lIns="78602" tIns="39301" rIns="78602" bIns="39301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17594" y="658586"/>
            <a:ext cx="19002860" cy="14043933"/>
          </a:xfrm>
          <a:prstGeom prst="rect">
            <a:avLst/>
          </a:prstGeom>
        </p:spPr>
        <p:txBody>
          <a:bodyPr vert="eaVert" lIns="78602" tIns="39301" rIns="78602" bIns="3930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7594" y="658586"/>
            <a:ext cx="25511213" cy="2743200"/>
          </a:xfrm>
          <a:prstGeom prst="rect">
            <a:avLst/>
          </a:prstGeom>
        </p:spPr>
        <p:txBody>
          <a:bodyPr lIns="78602" tIns="39301" rIns="78602" bIns="39301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417594" y="3839936"/>
            <a:ext cx="25511213" cy="10862583"/>
          </a:xfrm>
          <a:prstGeom prst="rect">
            <a:avLst/>
          </a:prstGeom>
        </p:spPr>
        <p:txBody>
          <a:bodyPr lIns="78602" tIns="39301" rIns="78602" bIns="39301"/>
          <a:lstStyle/>
          <a:p>
            <a:pPr lvl="0"/>
            <a:endParaRPr lang="en-US" noProof="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7594" y="658586"/>
            <a:ext cx="25511213" cy="2743200"/>
          </a:xfrm>
          <a:prstGeom prst="rect">
            <a:avLst/>
          </a:prstGeom>
        </p:spPr>
        <p:txBody>
          <a:bodyPr lIns="78602" tIns="39301" rIns="78602" bIns="39301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7594" y="3839936"/>
            <a:ext cx="25511213" cy="10862583"/>
          </a:xfrm>
          <a:prstGeom prst="rect">
            <a:avLst/>
          </a:prstGeom>
        </p:spPr>
        <p:txBody>
          <a:bodyPr lIns="78602" tIns="39301" rIns="78602" bIns="3930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9169" y="10576833"/>
            <a:ext cx="24094987" cy="3268436"/>
          </a:xfrm>
          <a:prstGeom prst="rect">
            <a:avLst/>
          </a:prstGeom>
        </p:spPr>
        <p:txBody>
          <a:bodyPr lIns="78602" tIns="39301" rIns="78602" bIns="39301" anchor="t"/>
          <a:lstStyle>
            <a:lvl1pPr algn="l">
              <a:defRPr sz="3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9169" y="6976383"/>
            <a:ext cx="24094987" cy="3600450"/>
          </a:xfrm>
          <a:prstGeom prst="rect">
            <a:avLst/>
          </a:prstGeom>
        </p:spPr>
        <p:txBody>
          <a:bodyPr lIns="78602" tIns="39301" rIns="78602" bIns="39301" anchor="b"/>
          <a:lstStyle>
            <a:lvl1pPr marL="0" indent="0">
              <a:buNone/>
              <a:defRPr sz="1700"/>
            </a:lvl1pPr>
            <a:lvl2pPr marL="393009" indent="0">
              <a:buNone/>
              <a:defRPr sz="1500"/>
            </a:lvl2pPr>
            <a:lvl3pPr marL="786018" indent="0">
              <a:buNone/>
              <a:defRPr sz="1400"/>
            </a:lvl3pPr>
            <a:lvl4pPr marL="1179027" indent="0">
              <a:buNone/>
              <a:defRPr sz="1200"/>
            </a:lvl4pPr>
            <a:lvl5pPr marL="1572036" indent="0">
              <a:buNone/>
              <a:defRPr sz="1200"/>
            </a:lvl5pPr>
            <a:lvl6pPr marL="1965046" indent="0">
              <a:buNone/>
              <a:defRPr sz="1200"/>
            </a:lvl6pPr>
            <a:lvl7pPr marL="2358055" indent="0">
              <a:buNone/>
              <a:defRPr sz="1200"/>
            </a:lvl7pPr>
            <a:lvl8pPr marL="2751064" indent="0">
              <a:buNone/>
              <a:defRPr sz="1200"/>
            </a:lvl8pPr>
            <a:lvl9pPr marL="3144073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7594" y="658586"/>
            <a:ext cx="25511213" cy="2743200"/>
          </a:xfrm>
          <a:prstGeom prst="rect">
            <a:avLst/>
          </a:prstGeom>
        </p:spPr>
        <p:txBody>
          <a:bodyPr lIns="78602" tIns="39301" rIns="78602" bIns="39301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17594" y="3839936"/>
            <a:ext cx="12689990" cy="10862583"/>
          </a:xfrm>
          <a:prstGeom prst="rect">
            <a:avLst/>
          </a:prstGeom>
        </p:spPr>
        <p:txBody>
          <a:bodyPr lIns="78602" tIns="39301" rIns="78602" bIns="39301"/>
          <a:lstStyle>
            <a:lvl1pPr>
              <a:defRPr sz="2400"/>
            </a:lvl1pPr>
            <a:lvl2pPr>
              <a:defRPr sz="21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238817" y="3839936"/>
            <a:ext cx="12689990" cy="10862583"/>
          </a:xfrm>
          <a:prstGeom prst="rect">
            <a:avLst/>
          </a:prstGeom>
        </p:spPr>
        <p:txBody>
          <a:bodyPr lIns="78602" tIns="39301" rIns="78602" bIns="39301"/>
          <a:lstStyle>
            <a:lvl1pPr>
              <a:defRPr sz="2400"/>
            </a:lvl1pPr>
            <a:lvl2pPr>
              <a:defRPr sz="21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7594" y="658586"/>
            <a:ext cx="25511213" cy="2743200"/>
          </a:xfrm>
          <a:prstGeom prst="rect">
            <a:avLst/>
          </a:prstGeom>
        </p:spPr>
        <p:txBody>
          <a:bodyPr lIns="78602" tIns="39301" rIns="78602" bIns="39301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7594" y="3684814"/>
            <a:ext cx="12524581" cy="1534886"/>
          </a:xfrm>
          <a:prstGeom prst="rect">
            <a:avLst/>
          </a:prstGeom>
        </p:spPr>
        <p:txBody>
          <a:bodyPr lIns="78602" tIns="39301" rIns="78602" bIns="39301" anchor="b"/>
          <a:lstStyle>
            <a:lvl1pPr marL="0" indent="0">
              <a:buNone/>
              <a:defRPr sz="2100" b="1"/>
            </a:lvl1pPr>
            <a:lvl2pPr marL="393009" indent="0">
              <a:buNone/>
              <a:defRPr sz="1700" b="1"/>
            </a:lvl2pPr>
            <a:lvl3pPr marL="786018" indent="0">
              <a:buNone/>
              <a:defRPr sz="1500" b="1"/>
            </a:lvl3pPr>
            <a:lvl4pPr marL="1179027" indent="0">
              <a:buNone/>
              <a:defRPr sz="1400" b="1"/>
            </a:lvl4pPr>
            <a:lvl5pPr marL="1572036" indent="0">
              <a:buNone/>
              <a:defRPr sz="1400" b="1"/>
            </a:lvl5pPr>
            <a:lvl6pPr marL="1965046" indent="0">
              <a:buNone/>
              <a:defRPr sz="1400" b="1"/>
            </a:lvl6pPr>
            <a:lvl7pPr marL="2358055" indent="0">
              <a:buNone/>
              <a:defRPr sz="1400" b="1"/>
            </a:lvl7pPr>
            <a:lvl8pPr marL="2751064" indent="0">
              <a:buNone/>
              <a:defRPr sz="1400" b="1"/>
            </a:lvl8pPr>
            <a:lvl9pPr marL="3144073" indent="0">
              <a:buNone/>
              <a:defRPr sz="1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17594" y="5219700"/>
            <a:ext cx="12524581" cy="9482818"/>
          </a:xfrm>
          <a:prstGeom prst="rect">
            <a:avLst/>
          </a:prstGeom>
        </p:spPr>
        <p:txBody>
          <a:bodyPr lIns="78602" tIns="39301" rIns="78602" bIns="39301"/>
          <a:lstStyle>
            <a:lvl1pPr>
              <a:defRPr sz="2100"/>
            </a:lvl1pPr>
            <a:lvl2pPr>
              <a:defRPr sz="17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400124" y="3684814"/>
            <a:ext cx="12528683" cy="1534886"/>
          </a:xfrm>
          <a:prstGeom prst="rect">
            <a:avLst/>
          </a:prstGeom>
        </p:spPr>
        <p:txBody>
          <a:bodyPr lIns="78602" tIns="39301" rIns="78602" bIns="39301" anchor="b"/>
          <a:lstStyle>
            <a:lvl1pPr marL="0" indent="0">
              <a:buNone/>
              <a:defRPr sz="2100" b="1"/>
            </a:lvl1pPr>
            <a:lvl2pPr marL="393009" indent="0">
              <a:buNone/>
              <a:defRPr sz="1700" b="1"/>
            </a:lvl2pPr>
            <a:lvl3pPr marL="786018" indent="0">
              <a:buNone/>
              <a:defRPr sz="1500" b="1"/>
            </a:lvl3pPr>
            <a:lvl4pPr marL="1179027" indent="0">
              <a:buNone/>
              <a:defRPr sz="1400" b="1"/>
            </a:lvl4pPr>
            <a:lvl5pPr marL="1572036" indent="0">
              <a:buNone/>
              <a:defRPr sz="1400" b="1"/>
            </a:lvl5pPr>
            <a:lvl6pPr marL="1965046" indent="0">
              <a:buNone/>
              <a:defRPr sz="1400" b="1"/>
            </a:lvl6pPr>
            <a:lvl7pPr marL="2358055" indent="0">
              <a:buNone/>
              <a:defRPr sz="1400" b="1"/>
            </a:lvl7pPr>
            <a:lvl8pPr marL="2751064" indent="0">
              <a:buNone/>
              <a:defRPr sz="1400" b="1"/>
            </a:lvl8pPr>
            <a:lvl9pPr marL="3144073" indent="0">
              <a:buNone/>
              <a:defRPr sz="1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400124" y="5219700"/>
            <a:ext cx="12528683" cy="9482818"/>
          </a:xfrm>
          <a:prstGeom prst="rect">
            <a:avLst/>
          </a:prstGeom>
        </p:spPr>
        <p:txBody>
          <a:bodyPr lIns="78602" tIns="39301" rIns="78602" bIns="39301"/>
          <a:lstStyle>
            <a:lvl1pPr>
              <a:defRPr sz="2100"/>
            </a:lvl1pPr>
            <a:lvl2pPr>
              <a:defRPr sz="17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7594" y="658586"/>
            <a:ext cx="25511213" cy="2743200"/>
          </a:xfrm>
          <a:prstGeom prst="rect">
            <a:avLst/>
          </a:prstGeom>
        </p:spPr>
        <p:txBody>
          <a:bodyPr lIns="78602" tIns="39301" rIns="78602" bIns="39301"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7594" y="655864"/>
            <a:ext cx="9325769" cy="2788104"/>
          </a:xfrm>
          <a:prstGeom prst="rect">
            <a:avLst/>
          </a:prstGeom>
        </p:spPr>
        <p:txBody>
          <a:bodyPr lIns="78602" tIns="39301" rIns="78602" bIns="39301" anchor="b"/>
          <a:lstStyle>
            <a:lvl1pPr algn="l">
              <a:defRPr sz="17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82382" y="655865"/>
            <a:ext cx="15846425" cy="14046654"/>
          </a:xfrm>
          <a:prstGeom prst="rect">
            <a:avLst/>
          </a:prstGeom>
        </p:spPr>
        <p:txBody>
          <a:bodyPr lIns="78602" tIns="39301" rIns="78602" bIns="39301"/>
          <a:lstStyle>
            <a:lvl1pPr>
              <a:defRPr sz="2800"/>
            </a:lvl1pPr>
            <a:lvl2pPr>
              <a:defRPr sz="2400"/>
            </a:lvl2pPr>
            <a:lvl3pPr>
              <a:defRPr sz="21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17594" y="3443969"/>
            <a:ext cx="9325769" cy="11258550"/>
          </a:xfrm>
          <a:prstGeom prst="rect">
            <a:avLst/>
          </a:prstGeom>
        </p:spPr>
        <p:txBody>
          <a:bodyPr lIns="78602" tIns="39301" rIns="78602" bIns="39301"/>
          <a:lstStyle>
            <a:lvl1pPr marL="0" indent="0">
              <a:buNone/>
              <a:defRPr sz="1200"/>
            </a:lvl1pPr>
            <a:lvl2pPr marL="393009" indent="0">
              <a:buNone/>
              <a:defRPr sz="1000"/>
            </a:lvl2pPr>
            <a:lvl3pPr marL="786018" indent="0">
              <a:buNone/>
              <a:defRPr sz="900"/>
            </a:lvl3pPr>
            <a:lvl4pPr marL="1179027" indent="0">
              <a:buNone/>
              <a:defRPr sz="800"/>
            </a:lvl4pPr>
            <a:lvl5pPr marL="1572036" indent="0">
              <a:buNone/>
              <a:defRPr sz="800"/>
            </a:lvl5pPr>
            <a:lvl6pPr marL="1965046" indent="0">
              <a:buNone/>
              <a:defRPr sz="800"/>
            </a:lvl6pPr>
            <a:lvl7pPr marL="2358055" indent="0">
              <a:buNone/>
              <a:defRPr sz="800"/>
            </a:lvl7pPr>
            <a:lvl8pPr marL="2751064" indent="0">
              <a:buNone/>
              <a:defRPr sz="800"/>
            </a:lvl8pPr>
            <a:lvl9pPr marL="3144073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5545" y="11521168"/>
            <a:ext cx="17008387" cy="1360714"/>
          </a:xfrm>
          <a:prstGeom prst="rect">
            <a:avLst/>
          </a:prstGeom>
        </p:spPr>
        <p:txBody>
          <a:bodyPr lIns="78602" tIns="39301" rIns="78602" bIns="39301" anchor="b"/>
          <a:lstStyle>
            <a:lvl1pPr algn="l">
              <a:defRPr sz="17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55545" y="1470933"/>
            <a:ext cx="17008387" cy="9874703"/>
          </a:xfrm>
          <a:prstGeom prst="rect">
            <a:avLst/>
          </a:prstGeom>
        </p:spPr>
        <p:txBody>
          <a:bodyPr lIns="78602" tIns="39301" rIns="78602" bIns="39301"/>
          <a:lstStyle>
            <a:lvl1pPr marL="0" indent="0">
              <a:buNone/>
              <a:defRPr sz="2800"/>
            </a:lvl1pPr>
            <a:lvl2pPr marL="393009" indent="0">
              <a:buNone/>
              <a:defRPr sz="2400"/>
            </a:lvl2pPr>
            <a:lvl3pPr marL="786018" indent="0">
              <a:buNone/>
              <a:defRPr sz="2100"/>
            </a:lvl3pPr>
            <a:lvl4pPr marL="1179027" indent="0">
              <a:buNone/>
              <a:defRPr sz="1700"/>
            </a:lvl4pPr>
            <a:lvl5pPr marL="1572036" indent="0">
              <a:buNone/>
              <a:defRPr sz="1700"/>
            </a:lvl5pPr>
            <a:lvl6pPr marL="1965046" indent="0">
              <a:buNone/>
              <a:defRPr sz="1700"/>
            </a:lvl6pPr>
            <a:lvl7pPr marL="2358055" indent="0">
              <a:buNone/>
              <a:defRPr sz="1700"/>
            </a:lvl7pPr>
            <a:lvl8pPr marL="2751064" indent="0">
              <a:buNone/>
              <a:defRPr sz="1700"/>
            </a:lvl8pPr>
            <a:lvl9pPr marL="3144073" indent="0">
              <a:buNone/>
              <a:defRPr sz="17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5545" y="12881883"/>
            <a:ext cx="17008387" cy="1930853"/>
          </a:xfrm>
          <a:prstGeom prst="rect">
            <a:avLst/>
          </a:prstGeom>
        </p:spPr>
        <p:txBody>
          <a:bodyPr lIns="78602" tIns="39301" rIns="78602" bIns="39301"/>
          <a:lstStyle>
            <a:lvl1pPr marL="0" indent="0">
              <a:buNone/>
              <a:defRPr sz="1200"/>
            </a:lvl1pPr>
            <a:lvl2pPr marL="393009" indent="0">
              <a:buNone/>
              <a:defRPr sz="1000"/>
            </a:lvl2pPr>
            <a:lvl3pPr marL="786018" indent="0">
              <a:buNone/>
              <a:defRPr sz="900"/>
            </a:lvl3pPr>
            <a:lvl4pPr marL="1179027" indent="0">
              <a:buNone/>
              <a:defRPr sz="800"/>
            </a:lvl4pPr>
            <a:lvl5pPr marL="1572036" indent="0">
              <a:buNone/>
              <a:defRPr sz="800"/>
            </a:lvl5pPr>
            <a:lvl6pPr marL="1965046" indent="0">
              <a:buNone/>
              <a:defRPr sz="800"/>
            </a:lvl6pPr>
            <a:lvl7pPr marL="2358055" indent="0">
              <a:buNone/>
              <a:defRPr sz="800"/>
            </a:lvl7pPr>
            <a:lvl8pPr marL="2751064" indent="0">
              <a:buNone/>
              <a:defRPr sz="800"/>
            </a:lvl8pPr>
            <a:lvl9pPr marL="3144073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 shadeToTitle="1">
        <a:gradFill flip="none" rotWithShape="1">
          <a:gsLst>
            <a:gs pos="0">
              <a:schemeClr val="bg1">
                <a:lumMod val="95000"/>
              </a:schemeClr>
            </a:gs>
            <a:gs pos="100000">
              <a:schemeClr val="bg1">
                <a:shade val="30000"/>
                <a:satMod val="200000"/>
                <a:alpha val="45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2" name="Text Box 38"/>
          <p:cNvSpPr txBox="1">
            <a:spLocks noChangeArrowheads="1"/>
          </p:cNvSpPr>
          <p:nvPr/>
        </p:nvSpPr>
        <p:spPr bwMode="auto">
          <a:xfrm>
            <a:off x="9645650" y="3086100"/>
            <a:ext cx="9045531" cy="63091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106654" tIns="53327" rIns="106654" bIns="53327">
            <a:spAutoFit/>
          </a:bodyPr>
          <a:lstStyle/>
          <a:p>
            <a:pPr algn="ctr" defTabSz="2560018">
              <a:spcBef>
                <a:spcPct val="50000"/>
              </a:spcBef>
              <a:defRPr/>
            </a:pPr>
            <a:endParaRPr lang="en-US" sz="3400" dirty="0">
              <a:latin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49" r:id="rId12"/>
  </p:sldLayoutIdLst>
  <p:txStyles>
    <p:titleStyle>
      <a:lvl1pPr algn="ctr" defTabSz="2560018" rtl="0" eaLnBrk="0" fontAlgn="base" hangingPunct="0">
        <a:spcBef>
          <a:spcPct val="0"/>
        </a:spcBef>
        <a:spcAft>
          <a:spcPct val="0"/>
        </a:spcAft>
        <a:defRPr sz="7600" b="1">
          <a:solidFill>
            <a:schemeClr val="bg1"/>
          </a:solidFill>
          <a:latin typeface="+mj-lt"/>
          <a:ea typeface="+mj-ea"/>
          <a:cs typeface="+mj-cs"/>
        </a:defRPr>
      </a:lvl1pPr>
      <a:lvl2pPr algn="ctr" defTabSz="2560018" rtl="0" eaLnBrk="0" fontAlgn="base" hangingPunct="0">
        <a:spcBef>
          <a:spcPct val="0"/>
        </a:spcBef>
        <a:spcAft>
          <a:spcPct val="0"/>
        </a:spcAft>
        <a:defRPr sz="7600" b="1">
          <a:solidFill>
            <a:schemeClr val="bg1"/>
          </a:solidFill>
          <a:latin typeface="Arial" pitchFamily="34" charset="0"/>
        </a:defRPr>
      </a:lvl2pPr>
      <a:lvl3pPr algn="ctr" defTabSz="2560018" rtl="0" eaLnBrk="0" fontAlgn="base" hangingPunct="0">
        <a:spcBef>
          <a:spcPct val="0"/>
        </a:spcBef>
        <a:spcAft>
          <a:spcPct val="0"/>
        </a:spcAft>
        <a:defRPr sz="7600" b="1">
          <a:solidFill>
            <a:schemeClr val="bg1"/>
          </a:solidFill>
          <a:latin typeface="Arial" pitchFamily="34" charset="0"/>
        </a:defRPr>
      </a:lvl3pPr>
      <a:lvl4pPr algn="ctr" defTabSz="2560018" rtl="0" eaLnBrk="0" fontAlgn="base" hangingPunct="0">
        <a:spcBef>
          <a:spcPct val="0"/>
        </a:spcBef>
        <a:spcAft>
          <a:spcPct val="0"/>
        </a:spcAft>
        <a:defRPr sz="7600" b="1">
          <a:solidFill>
            <a:schemeClr val="bg1"/>
          </a:solidFill>
          <a:latin typeface="Arial" pitchFamily="34" charset="0"/>
        </a:defRPr>
      </a:lvl4pPr>
      <a:lvl5pPr algn="ctr" defTabSz="2560018" rtl="0" eaLnBrk="0" fontAlgn="base" hangingPunct="0">
        <a:spcBef>
          <a:spcPct val="0"/>
        </a:spcBef>
        <a:spcAft>
          <a:spcPct val="0"/>
        </a:spcAft>
        <a:defRPr sz="7600" b="1">
          <a:solidFill>
            <a:schemeClr val="bg1"/>
          </a:solidFill>
          <a:latin typeface="Arial" pitchFamily="34" charset="0"/>
        </a:defRPr>
      </a:lvl5pPr>
      <a:lvl6pPr marL="393009" algn="ctr" defTabSz="2560018" rtl="0" fontAlgn="base">
        <a:spcBef>
          <a:spcPct val="0"/>
        </a:spcBef>
        <a:spcAft>
          <a:spcPct val="0"/>
        </a:spcAft>
        <a:defRPr sz="7600" b="1">
          <a:solidFill>
            <a:schemeClr val="bg1"/>
          </a:solidFill>
          <a:latin typeface="Arial" pitchFamily="34" charset="0"/>
        </a:defRPr>
      </a:lvl6pPr>
      <a:lvl7pPr marL="786018" algn="ctr" defTabSz="2560018" rtl="0" fontAlgn="base">
        <a:spcBef>
          <a:spcPct val="0"/>
        </a:spcBef>
        <a:spcAft>
          <a:spcPct val="0"/>
        </a:spcAft>
        <a:defRPr sz="7600" b="1">
          <a:solidFill>
            <a:schemeClr val="bg1"/>
          </a:solidFill>
          <a:latin typeface="Arial" pitchFamily="34" charset="0"/>
        </a:defRPr>
      </a:lvl7pPr>
      <a:lvl8pPr marL="1179027" algn="ctr" defTabSz="2560018" rtl="0" fontAlgn="base">
        <a:spcBef>
          <a:spcPct val="0"/>
        </a:spcBef>
        <a:spcAft>
          <a:spcPct val="0"/>
        </a:spcAft>
        <a:defRPr sz="7600" b="1">
          <a:solidFill>
            <a:schemeClr val="bg1"/>
          </a:solidFill>
          <a:latin typeface="Arial" pitchFamily="34" charset="0"/>
        </a:defRPr>
      </a:lvl8pPr>
      <a:lvl9pPr marL="1572036" algn="ctr" defTabSz="2560018" rtl="0" fontAlgn="base">
        <a:spcBef>
          <a:spcPct val="0"/>
        </a:spcBef>
        <a:spcAft>
          <a:spcPct val="0"/>
        </a:spcAft>
        <a:defRPr sz="7600" b="1">
          <a:solidFill>
            <a:schemeClr val="bg1"/>
          </a:solidFill>
          <a:latin typeface="Arial" pitchFamily="34" charset="0"/>
        </a:defRPr>
      </a:lvl9pPr>
    </p:titleStyle>
    <p:bodyStyle>
      <a:lvl1pPr marL="959325" indent="-959325" algn="l" defTabSz="2560018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2079673" indent="-799664" algn="l" defTabSz="2560018" rtl="0" eaLnBrk="0" fontAlgn="base" hangingPunct="0">
        <a:spcBef>
          <a:spcPct val="20000"/>
        </a:spcBef>
        <a:spcAft>
          <a:spcPct val="0"/>
        </a:spcAft>
        <a:buChar char="–"/>
        <a:defRPr sz="4200">
          <a:solidFill>
            <a:schemeClr val="tx1"/>
          </a:solidFill>
          <a:latin typeface="+mn-lt"/>
        </a:defRPr>
      </a:lvl2pPr>
      <a:lvl3pPr marL="3200023" indent="-640005" algn="l" defTabSz="2560018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</a:defRPr>
      </a:lvl3pPr>
      <a:lvl4pPr marL="4480031" indent="-638640" algn="l" defTabSz="2560018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4pPr>
      <a:lvl5pPr marL="5760040" indent="-640005" algn="l" defTabSz="2560018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5pPr>
      <a:lvl6pPr marL="6153049" indent="-640005" algn="l" defTabSz="2560018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6pPr>
      <a:lvl7pPr marL="6546059" indent="-640005" algn="l" defTabSz="2560018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7pPr>
      <a:lvl8pPr marL="6939068" indent="-640005" algn="l" defTabSz="2560018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8pPr>
      <a:lvl9pPr marL="7332077" indent="-640005" algn="l" defTabSz="2560018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8601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93009" algn="l" defTabSz="78601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86018" algn="l" defTabSz="78601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79027" algn="l" defTabSz="78601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72036" algn="l" defTabSz="78601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65046" algn="l" defTabSz="78601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358055" algn="l" defTabSz="78601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51064" algn="l" defTabSz="78601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144073" algn="l" defTabSz="78601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7" name="AutoShape 60"/>
          <p:cNvSpPr>
            <a:spLocks noChangeArrowheads="1"/>
          </p:cNvSpPr>
          <p:nvPr/>
        </p:nvSpPr>
        <p:spPr bwMode="auto">
          <a:xfrm>
            <a:off x="4740804" y="15988937"/>
            <a:ext cx="18864793" cy="391886"/>
          </a:xfrm>
          <a:prstGeom prst="roundRect">
            <a:avLst>
              <a:gd name="adj" fmla="val 16667"/>
            </a:avLst>
          </a:prstGeom>
          <a:solidFill>
            <a:srgbClr val="003594"/>
          </a:solidFill>
          <a:ln w="25400" algn="ctr">
            <a:solidFill>
              <a:srgbClr val="333399"/>
            </a:solidFill>
            <a:round/>
            <a:headEnd/>
            <a:tailEnd/>
          </a:ln>
        </p:spPr>
        <p:txBody>
          <a:bodyPr wrap="square" lIns="78602" tIns="39301" rIns="78602" bIns="39301" anchor="ctr"/>
          <a:lstStyle/>
          <a:p>
            <a:pPr algn="ctr"/>
            <a:r>
              <a:rPr lang="en-US" sz="1500" dirty="0">
                <a:solidFill>
                  <a:srgbClr val="FFFFE9"/>
                </a:solidFill>
              </a:rPr>
              <a:t>Sources of support:</a:t>
            </a:r>
          </a:p>
        </p:txBody>
      </p:sp>
      <p:sp>
        <p:nvSpPr>
          <p:cNvPr id="1428" name="AutoShape 65"/>
          <p:cNvSpPr>
            <a:spLocks noChangeArrowheads="1"/>
          </p:cNvSpPr>
          <p:nvPr/>
        </p:nvSpPr>
        <p:spPr bwMode="auto">
          <a:xfrm>
            <a:off x="21430403" y="7511143"/>
            <a:ext cx="6850380" cy="587829"/>
          </a:xfrm>
          <a:prstGeom prst="roundRect">
            <a:avLst>
              <a:gd name="adj" fmla="val 16667"/>
            </a:avLst>
          </a:prstGeom>
          <a:solidFill>
            <a:srgbClr val="003594"/>
          </a:solidFill>
          <a:ln w="25400" algn="ctr">
            <a:solidFill>
              <a:srgbClr val="333399"/>
            </a:solidFill>
            <a:round/>
            <a:headEnd/>
            <a:tailEnd/>
          </a:ln>
        </p:spPr>
        <p:txBody>
          <a:bodyPr wrap="none" lIns="78602" tIns="39301" rIns="78602" bIns="39301" anchor="ctr"/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FFB81C"/>
                </a:solidFill>
              </a:rPr>
              <a:t>Conclusions</a:t>
            </a:r>
            <a:endParaRPr lang="en-US" dirty="0">
              <a:solidFill>
                <a:srgbClr val="FFB81C"/>
              </a:solidFill>
            </a:endParaRPr>
          </a:p>
        </p:txBody>
      </p:sp>
      <p:sp>
        <p:nvSpPr>
          <p:cNvPr id="1429" name="AutoShape 63"/>
          <p:cNvSpPr>
            <a:spLocks noChangeArrowheads="1"/>
          </p:cNvSpPr>
          <p:nvPr/>
        </p:nvSpPr>
        <p:spPr bwMode="auto">
          <a:xfrm>
            <a:off x="7191587" y="2808514"/>
            <a:ext cx="6850380" cy="587829"/>
          </a:xfrm>
          <a:prstGeom prst="roundRect">
            <a:avLst>
              <a:gd name="adj" fmla="val 16667"/>
            </a:avLst>
          </a:prstGeom>
          <a:solidFill>
            <a:srgbClr val="003594"/>
          </a:solidFill>
          <a:ln w="25400" algn="ctr">
            <a:solidFill>
              <a:srgbClr val="333399"/>
            </a:solidFill>
            <a:round/>
            <a:headEnd/>
            <a:tailEnd/>
          </a:ln>
        </p:spPr>
        <p:txBody>
          <a:bodyPr wrap="none" lIns="78602" tIns="39301" rIns="78602" bIns="39301" anchor="ctr"/>
          <a:lstStyle/>
          <a:p>
            <a:pPr algn="ctr"/>
            <a:endParaRPr lang="en-US" dirty="0"/>
          </a:p>
          <a:p>
            <a:pPr algn="ctr"/>
            <a:r>
              <a:rPr lang="en-US" sz="3500" b="1" dirty="0">
                <a:solidFill>
                  <a:srgbClr val="FFB81C"/>
                </a:solidFill>
              </a:rPr>
              <a:t>Results</a:t>
            </a:r>
          </a:p>
          <a:p>
            <a:pPr algn="ctr"/>
            <a:endParaRPr lang="en-US" dirty="0"/>
          </a:p>
        </p:txBody>
      </p:sp>
      <p:sp>
        <p:nvSpPr>
          <p:cNvPr id="1433" name="AutoShape 55"/>
          <p:cNvSpPr>
            <a:spLocks noChangeArrowheads="1"/>
          </p:cNvSpPr>
          <p:nvPr/>
        </p:nvSpPr>
        <p:spPr bwMode="auto">
          <a:xfrm>
            <a:off x="0" y="0"/>
            <a:ext cx="28346400" cy="2743200"/>
          </a:xfrm>
          <a:prstGeom prst="roundRect">
            <a:avLst>
              <a:gd name="adj" fmla="val 16667"/>
            </a:avLst>
          </a:prstGeom>
          <a:solidFill>
            <a:srgbClr val="003594"/>
          </a:solidFill>
          <a:ln w="25400" algn="ctr">
            <a:solidFill>
              <a:srgbClr val="333399"/>
            </a:solidFill>
            <a:round/>
            <a:headEnd/>
            <a:tailEnd/>
          </a:ln>
        </p:spPr>
        <p:txBody>
          <a:bodyPr wrap="none" lIns="78602" tIns="39301" rIns="78602" bIns="39301" anchor="ctr"/>
          <a:lstStyle/>
          <a:p>
            <a:pPr algn="ctr"/>
            <a:endParaRPr lang="en-US" dirty="0"/>
          </a:p>
        </p:txBody>
      </p:sp>
      <p:sp>
        <p:nvSpPr>
          <p:cNvPr id="14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59051" y="156754"/>
            <a:ext cx="23491458" cy="2318657"/>
          </a:xfrm>
          <a:noFill/>
          <a:ln>
            <a:miter lim="800000"/>
            <a:headEnd/>
            <a:tailEnd/>
          </a:ln>
        </p:spPr>
        <p:txBody>
          <a:bodyPr vert="horz" wrap="square" lIns="106670" tIns="53336" rIns="106670" bIns="53336" numCol="1" anchor="t" anchorCtr="0" compatLnSpc="1">
            <a:prstTxWarp prst="textNoShape">
              <a:avLst/>
            </a:prstTxWarp>
          </a:bodyPr>
          <a:lstStyle/>
          <a:p>
            <a:r>
              <a:rPr lang="en-US" sz="4600" spc="258" dirty="0">
                <a:solidFill>
                  <a:srgbClr val="FFB81C"/>
                </a:solidFill>
              </a:rPr>
              <a:t>Title</a:t>
            </a:r>
            <a:br>
              <a:rPr lang="en-US" sz="2100" b="0" dirty="0">
                <a:solidFill>
                  <a:schemeClr val="tx1"/>
                </a:solidFill>
                <a:latin typeface="+mn-lt"/>
              </a:rPr>
            </a:br>
            <a:br>
              <a:rPr lang="en-US" sz="2100" b="0" dirty="0">
                <a:solidFill>
                  <a:schemeClr val="tx1"/>
                </a:solidFill>
                <a:latin typeface="+mn-lt"/>
              </a:rPr>
            </a:br>
            <a:r>
              <a:rPr lang="en-US" sz="2400" dirty="0"/>
              <a:t>Authors</a:t>
            </a:r>
            <a:br>
              <a:rPr lang="en-US" sz="2100" b="0" dirty="0">
                <a:solidFill>
                  <a:schemeClr val="tx1"/>
                </a:solidFill>
                <a:latin typeface="+mn-lt"/>
              </a:rPr>
            </a:br>
            <a:r>
              <a:rPr lang="en-US" sz="1700" b="0" dirty="0">
                <a:latin typeface="+mn-lt"/>
              </a:rPr>
              <a:t>AFFILIATIONS:</a:t>
            </a:r>
          </a:p>
        </p:txBody>
      </p:sp>
      <p:sp>
        <p:nvSpPr>
          <p:cNvPr id="1430" name="AutoShape 62"/>
          <p:cNvSpPr>
            <a:spLocks noChangeArrowheads="1"/>
          </p:cNvSpPr>
          <p:nvPr/>
        </p:nvSpPr>
        <p:spPr bwMode="auto">
          <a:xfrm>
            <a:off x="157480" y="8817429"/>
            <a:ext cx="6850380" cy="627017"/>
          </a:xfrm>
          <a:prstGeom prst="roundRect">
            <a:avLst>
              <a:gd name="adj" fmla="val 16667"/>
            </a:avLst>
          </a:prstGeom>
          <a:solidFill>
            <a:srgbClr val="003594"/>
          </a:solidFill>
          <a:ln w="25400" algn="ctr">
            <a:solidFill>
              <a:srgbClr val="333399"/>
            </a:solidFill>
            <a:round/>
            <a:headEnd/>
            <a:tailEnd/>
          </a:ln>
        </p:spPr>
        <p:txBody>
          <a:bodyPr wrap="none" lIns="78602" tIns="39301" rIns="78602" bIns="39301" anchor="ctr">
            <a:noAutofit/>
          </a:bodyPr>
          <a:lstStyle/>
          <a:p>
            <a:pPr algn="ctr"/>
            <a:r>
              <a:rPr lang="en-US" sz="3800" b="1" dirty="0">
                <a:solidFill>
                  <a:srgbClr val="FFB81C"/>
                </a:solidFill>
              </a:rPr>
              <a:t>Materials &amp; Methods</a:t>
            </a:r>
          </a:p>
        </p:txBody>
      </p:sp>
      <p:sp>
        <p:nvSpPr>
          <p:cNvPr id="1438" name="Rectangle 13"/>
          <p:cNvSpPr>
            <a:spLocks noChangeArrowheads="1"/>
          </p:cNvSpPr>
          <p:nvPr/>
        </p:nvSpPr>
        <p:spPr bwMode="auto">
          <a:xfrm>
            <a:off x="393700" y="14316076"/>
            <a:ext cx="9020925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6654" tIns="53327" rIns="106654" bIns="53327"/>
          <a:lstStyle/>
          <a:p>
            <a:pPr marL="959325" indent="-959325" defTabSz="2560018">
              <a:spcBef>
                <a:spcPct val="20000"/>
              </a:spcBef>
            </a:pP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440" name="Text Box 15"/>
          <p:cNvSpPr txBox="1">
            <a:spLocks noChangeArrowheads="1"/>
          </p:cNvSpPr>
          <p:nvPr/>
        </p:nvSpPr>
        <p:spPr bwMode="auto">
          <a:xfrm>
            <a:off x="209974" y="3434345"/>
            <a:ext cx="6850380" cy="4767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106654" tIns="53327" rIns="106654" bIns="53327">
            <a:spAutoFit/>
          </a:bodyPr>
          <a:lstStyle/>
          <a:p>
            <a:pPr algn="just" defTabSz="2560018">
              <a:spcBef>
                <a:spcPct val="50000"/>
              </a:spcBef>
            </a:pPr>
            <a:r>
              <a:rPr lang="en-US" sz="2400" dirty="0"/>
              <a:t>text</a:t>
            </a:r>
            <a:endParaRPr lang="en-US" sz="2200" dirty="0"/>
          </a:p>
        </p:txBody>
      </p:sp>
      <p:sp>
        <p:nvSpPr>
          <p:cNvPr id="1441" name="Text Box 23"/>
          <p:cNvSpPr txBox="1">
            <a:spLocks noChangeArrowheads="1"/>
          </p:cNvSpPr>
          <p:nvPr/>
        </p:nvSpPr>
        <p:spPr bwMode="auto">
          <a:xfrm>
            <a:off x="157480" y="9535886"/>
            <a:ext cx="6850380" cy="4462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106654" tIns="53327" rIns="106654" bIns="53327">
            <a:spAutoFit/>
          </a:bodyPr>
          <a:lstStyle/>
          <a:p>
            <a:pPr algn="just" defTabSz="2560018">
              <a:spcBef>
                <a:spcPts val="516"/>
              </a:spcBef>
            </a:pPr>
            <a:r>
              <a:rPr lang="en-US" sz="2200" dirty="0"/>
              <a:t>text</a:t>
            </a:r>
          </a:p>
        </p:txBody>
      </p:sp>
      <p:sp>
        <p:nvSpPr>
          <p:cNvPr id="1431" name="AutoShape 61"/>
          <p:cNvSpPr>
            <a:spLocks noChangeArrowheads="1"/>
          </p:cNvSpPr>
          <p:nvPr/>
        </p:nvSpPr>
        <p:spPr bwMode="auto">
          <a:xfrm>
            <a:off x="196850" y="6662057"/>
            <a:ext cx="6850380" cy="627017"/>
          </a:xfrm>
          <a:prstGeom prst="roundRect">
            <a:avLst>
              <a:gd name="adj" fmla="val 16667"/>
            </a:avLst>
          </a:prstGeom>
          <a:solidFill>
            <a:srgbClr val="003594"/>
          </a:solidFill>
          <a:ln w="25400" algn="ctr">
            <a:solidFill>
              <a:srgbClr val="333399"/>
            </a:solidFill>
            <a:round/>
            <a:headEnd/>
            <a:tailEnd/>
          </a:ln>
        </p:spPr>
        <p:txBody>
          <a:bodyPr wrap="none" lIns="78602" tIns="39301" rIns="78602" bIns="39301" anchor="ctr"/>
          <a:lstStyle/>
          <a:p>
            <a:pPr algn="ctr"/>
            <a:r>
              <a:rPr lang="en-US" sz="3800" b="1" dirty="0">
                <a:solidFill>
                  <a:srgbClr val="FFB81C"/>
                </a:solidFill>
              </a:rPr>
              <a:t>Objectives</a:t>
            </a:r>
            <a:endParaRPr lang="en-US" dirty="0">
              <a:solidFill>
                <a:srgbClr val="FFB81C"/>
              </a:solidFill>
            </a:endParaRPr>
          </a:p>
        </p:txBody>
      </p:sp>
      <p:sp>
        <p:nvSpPr>
          <p:cNvPr id="1446" name="Text Box 567"/>
          <p:cNvSpPr txBox="1">
            <a:spLocks noChangeArrowheads="1"/>
          </p:cNvSpPr>
          <p:nvPr/>
        </p:nvSpPr>
        <p:spPr bwMode="auto">
          <a:xfrm>
            <a:off x="21391033" y="8098972"/>
            <a:ext cx="6850380" cy="4635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106670" tIns="53336" rIns="106670" bIns="53336">
            <a:spAutoFit/>
          </a:bodyPr>
          <a:lstStyle/>
          <a:p>
            <a:pPr defTabSz="2560018">
              <a:spcBef>
                <a:spcPts val="516"/>
              </a:spcBef>
            </a:pPr>
            <a:r>
              <a:rPr lang="en-US" sz="2300" dirty="0"/>
              <a:t>text</a:t>
            </a:r>
          </a:p>
        </p:txBody>
      </p:sp>
      <p:sp>
        <p:nvSpPr>
          <p:cNvPr id="1449" name="Text Box 1410"/>
          <p:cNvSpPr txBox="1">
            <a:spLocks noChangeArrowheads="1"/>
          </p:cNvSpPr>
          <p:nvPr/>
        </p:nvSpPr>
        <p:spPr bwMode="auto">
          <a:xfrm>
            <a:off x="14173200" y="2716067"/>
            <a:ext cx="6850380" cy="51026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78602" tIns="39301" rIns="78602" bIns="39301">
            <a:spAutoFit/>
          </a:bodyPr>
          <a:lstStyle/>
          <a:p>
            <a:pPr algn="ctr" defTabSz="2560018">
              <a:spcBef>
                <a:spcPct val="50000"/>
              </a:spcBef>
            </a:pPr>
            <a:endParaRPr lang="en-US" sz="2800" dirty="0"/>
          </a:p>
        </p:txBody>
      </p:sp>
      <p:sp>
        <p:nvSpPr>
          <p:cNvPr id="1451" name="Rectangle 1418"/>
          <p:cNvSpPr>
            <a:spLocks noChangeArrowheads="1"/>
          </p:cNvSpPr>
          <p:nvPr/>
        </p:nvSpPr>
        <p:spPr bwMode="auto">
          <a:xfrm>
            <a:off x="14093798" y="6656086"/>
            <a:ext cx="158804" cy="64875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78602" tIns="39301" rIns="78602" bIns="39301" anchor="ctr">
            <a:spAutoFit/>
          </a:bodyPr>
          <a:lstStyle/>
          <a:p>
            <a:pPr algn="ctr"/>
            <a:endParaRPr lang="en-US" dirty="0"/>
          </a:p>
        </p:txBody>
      </p:sp>
      <p:sp>
        <p:nvSpPr>
          <p:cNvPr id="1453" name="Rectangle 43"/>
          <p:cNvSpPr>
            <a:spLocks noChangeArrowheads="1"/>
          </p:cNvSpPr>
          <p:nvPr/>
        </p:nvSpPr>
        <p:spPr bwMode="auto">
          <a:xfrm>
            <a:off x="7131499" y="3502479"/>
            <a:ext cx="6850380" cy="422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8602" tIns="39301" rIns="78602" bIns="39301">
            <a:spAutoFit/>
          </a:bodyPr>
          <a:lstStyle/>
          <a:p>
            <a:pPr algn="just" defTabSz="2560018">
              <a:spcBef>
                <a:spcPct val="50000"/>
              </a:spcBef>
            </a:pPr>
            <a:r>
              <a:rPr lang="en-US" sz="2200" dirty="0"/>
              <a:t>text</a:t>
            </a:r>
          </a:p>
        </p:txBody>
      </p:sp>
      <p:sp>
        <p:nvSpPr>
          <p:cNvPr id="44" name="AutoShape 63"/>
          <p:cNvSpPr>
            <a:spLocks noChangeArrowheads="1"/>
          </p:cNvSpPr>
          <p:nvPr/>
        </p:nvSpPr>
        <p:spPr bwMode="auto">
          <a:xfrm>
            <a:off x="21259800" y="2808514"/>
            <a:ext cx="6850380" cy="587829"/>
          </a:xfrm>
          <a:prstGeom prst="roundRect">
            <a:avLst>
              <a:gd name="adj" fmla="val 16667"/>
            </a:avLst>
          </a:prstGeom>
          <a:solidFill>
            <a:srgbClr val="003594"/>
          </a:solidFill>
          <a:ln w="25400" algn="ctr">
            <a:solidFill>
              <a:srgbClr val="333399"/>
            </a:solidFill>
            <a:round/>
            <a:headEnd/>
            <a:tailEnd/>
          </a:ln>
        </p:spPr>
        <p:txBody>
          <a:bodyPr wrap="none" lIns="78602" tIns="39301" rIns="78602" bIns="39301" anchor="ctr"/>
          <a:lstStyle/>
          <a:p>
            <a:pPr algn="ctr"/>
            <a:endParaRPr lang="en-US" dirty="0"/>
          </a:p>
          <a:p>
            <a:pPr algn="ctr"/>
            <a:r>
              <a:rPr lang="en-US" sz="3500" b="1" dirty="0">
                <a:solidFill>
                  <a:srgbClr val="FFB81C"/>
                </a:solidFill>
              </a:rPr>
              <a:t>Results</a:t>
            </a:r>
          </a:p>
          <a:p>
            <a:pPr algn="ctr"/>
            <a:endParaRPr lang="en-US" dirty="0"/>
          </a:p>
        </p:txBody>
      </p:sp>
      <p:sp>
        <p:nvSpPr>
          <p:cNvPr id="46" name="AutoShape 63"/>
          <p:cNvSpPr>
            <a:spLocks noChangeArrowheads="1"/>
          </p:cNvSpPr>
          <p:nvPr/>
        </p:nvSpPr>
        <p:spPr bwMode="auto">
          <a:xfrm>
            <a:off x="14199447" y="2808514"/>
            <a:ext cx="6850380" cy="587829"/>
          </a:xfrm>
          <a:prstGeom prst="roundRect">
            <a:avLst>
              <a:gd name="adj" fmla="val 16667"/>
            </a:avLst>
          </a:prstGeom>
          <a:solidFill>
            <a:srgbClr val="003594"/>
          </a:solidFill>
          <a:ln w="25400" algn="ctr">
            <a:solidFill>
              <a:srgbClr val="333399"/>
            </a:solidFill>
            <a:round/>
            <a:headEnd/>
            <a:tailEnd/>
          </a:ln>
        </p:spPr>
        <p:txBody>
          <a:bodyPr wrap="none" lIns="78602" tIns="39301" rIns="78602" bIns="39301" anchor="ctr"/>
          <a:lstStyle/>
          <a:p>
            <a:pPr algn="ctr"/>
            <a:endParaRPr lang="en-US" dirty="0"/>
          </a:p>
          <a:p>
            <a:pPr algn="ctr"/>
            <a:r>
              <a:rPr lang="en-US" sz="3500" b="1" dirty="0">
                <a:solidFill>
                  <a:srgbClr val="FFB81C"/>
                </a:solidFill>
              </a:rPr>
              <a:t>Results</a:t>
            </a:r>
          </a:p>
          <a:p>
            <a:pPr algn="ctr"/>
            <a:endParaRPr lang="en-US" dirty="0"/>
          </a:p>
        </p:txBody>
      </p:sp>
      <p:sp>
        <p:nvSpPr>
          <p:cNvPr id="47" name="Rectangle 43"/>
          <p:cNvSpPr>
            <a:spLocks noChangeArrowheads="1"/>
          </p:cNvSpPr>
          <p:nvPr/>
        </p:nvSpPr>
        <p:spPr bwMode="auto">
          <a:xfrm>
            <a:off x="14195827" y="3461658"/>
            <a:ext cx="6850380" cy="422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8602" tIns="39301" rIns="78602" bIns="39301">
            <a:spAutoFit/>
          </a:bodyPr>
          <a:lstStyle/>
          <a:p>
            <a:pPr algn="just" defTabSz="2560018">
              <a:spcBef>
                <a:spcPts val="516"/>
              </a:spcBef>
            </a:pPr>
            <a:r>
              <a:rPr lang="en-US" sz="2200" dirty="0">
                <a:solidFill>
                  <a:schemeClr val="tx1"/>
                </a:solidFill>
              </a:rPr>
              <a:t>text</a:t>
            </a:r>
            <a:endParaRPr lang="en-US" sz="2200" dirty="0"/>
          </a:p>
        </p:txBody>
      </p:sp>
      <p:sp>
        <p:nvSpPr>
          <p:cNvPr id="39" name="Text Box 15"/>
          <p:cNvSpPr txBox="1">
            <a:spLocks noChangeArrowheads="1"/>
          </p:cNvSpPr>
          <p:nvPr/>
        </p:nvSpPr>
        <p:spPr bwMode="auto">
          <a:xfrm>
            <a:off x="170603" y="7280169"/>
            <a:ext cx="6850380" cy="45033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106654" tIns="53327" rIns="106654" bIns="53327">
            <a:spAutoFit/>
          </a:bodyPr>
          <a:lstStyle/>
          <a:p>
            <a:pPr algn="just" defTabSz="2560018">
              <a:spcBef>
                <a:spcPts val="0"/>
              </a:spcBef>
            </a:pPr>
            <a:r>
              <a:rPr lang="en-US" sz="2200" dirty="0"/>
              <a:t>text</a:t>
            </a:r>
          </a:p>
        </p:txBody>
      </p:sp>
      <p:sp>
        <p:nvSpPr>
          <p:cNvPr id="30" name="Rectangle 43"/>
          <p:cNvSpPr>
            <a:spLocks noChangeArrowheads="1"/>
          </p:cNvSpPr>
          <p:nvPr/>
        </p:nvSpPr>
        <p:spPr bwMode="auto">
          <a:xfrm>
            <a:off x="7131498" y="9821262"/>
            <a:ext cx="6850380" cy="422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8602" tIns="39301" rIns="78602" bIns="39301">
            <a:spAutoFit/>
          </a:bodyPr>
          <a:lstStyle/>
          <a:p>
            <a:pPr algn="just" defTabSz="2560018">
              <a:spcBef>
                <a:spcPct val="50000"/>
              </a:spcBef>
            </a:pPr>
            <a:r>
              <a:rPr lang="en-US" sz="2200" dirty="0"/>
              <a:t>text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7914562"/>
              </p:ext>
            </p:extLst>
          </p:nvPr>
        </p:nvGraphicFramePr>
        <p:xfrm>
          <a:off x="7131499" y="5812972"/>
          <a:ext cx="6850380" cy="4620649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34355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67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467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13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1257">
                <a:tc>
                  <a:txBody>
                    <a:bodyPr/>
                    <a:lstStyle/>
                    <a:p>
                      <a:pPr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Arial"/>
                          <a:cs typeface="Times New Roman"/>
                        </a:rPr>
                        <a:t>Table</a:t>
                      </a:r>
                    </a:p>
                  </a:txBody>
                  <a:tcPr marL="59055" marR="590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1500" dirty="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59055" marR="590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1500" dirty="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59055" marR="590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1500" dirty="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59055" marR="5905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1257">
                <a:tc>
                  <a:txBody>
                    <a:bodyPr/>
                    <a:lstStyle/>
                    <a:p>
                      <a:pPr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1500" dirty="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59055" marR="590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59055" marR="590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59055" marR="590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140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59055" marR="5905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1257">
                <a:tc>
                  <a:txBody>
                    <a:bodyPr/>
                    <a:lstStyle/>
                    <a:p>
                      <a:pPr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1500" dirty="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59055" marR="590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59055" marR="590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59055" marR="590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140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59055" marR="59055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1257">
                <a:tc>
                  <a:txBody>
                    <a:bodyPr/>
                    <a:lstStyle/>
                    <a:p>
                      <a:pPr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1500" dirty="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59055" marR="590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59055" marR="590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59055" marR="590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140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59055" marR="59055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1257">
                <a:tc>
                  <a:txBody>
                    <a:bodyPr/>
                    <a:lstStyle/>
                    <a:p>
                      <a:pPr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1500" dirty="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59055" marR="590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59055" marR="590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59055" marR="590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140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59055" marR="59055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1257">
                <a:tc>
                  <a:txBody>
                    <a:bodyPr/>
                    <a:lstStyle/>
                    <a:p>
                      <a:pPr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1500" dirty="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59055" marR="590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59055" marR="590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59055" marR="590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59055" marR="59055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1257">
                <a:tc>
                  <a:txBody>
                    <a:bodyPr/>
                    <a:lstStyle/>
                    <a:p>
                      <a:pPr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1500" dirty="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59055" marR="590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59055" marR="590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59055" marR="590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59055" marR="59055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1257">
                <a:tc>
                  <a:txBody>
                    <a:bodyPr/>
                    <a:lstStyle/>
                    <a:p>
                      <a:pPr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1500" dirty="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59055" marR="590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59055" marR="590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59055" marR="590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59055" marR="59055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1257">
                <a:tc>
                  <a:txBody>
                    <a:bodyPr/>
                    <a:lstStyle/>
                    <a:p>
                      <a:pPr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1500" dirty="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59055" marR="590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59055" marR="590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59055" marR="590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59055" marR="59055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1257">
                <a:tc>
                  <a:txBody>
                    <a:bodyPr/>
                    <a:lstStyle/>
                    <a:p>
                      <a:pPr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1500" dirty="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59055" marR="590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59055" marR="590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59055" marR="590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59055" marR="59055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1257">
                <a:tc>
                  <a:txBody>
                    <a:bodyPr/>
                    <a:lstStyle/>
                    <a:p>
                      <a:pPr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1500" dirty="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59055" marR="590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59055" marR="590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59055" marR="590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59055" marR="59055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1257">
                <a:tc>
                  <a:txBody>
                    <a:bodyPr/>
                    <a:lstStyle/>
                    <a:p>
                      <a:pPr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1500" dirty="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59055" marR="590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140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59055" marR="590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59055" marR="590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59055" marR="59055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1257">
                <a:tc>
                  <a:txBody>
                    <a:bodyPr/>
                    <a:lstStyle/>
                    <a:p>
                      <a:pPr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1500" dirty="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59055" marR="590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140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59055" marR="590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59055" marR="590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59055" marR="59055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61257">
                <a:tc>
                  <a:txBody>
                    <a:bodyPr/>
                    <a:lstStyle/>
                    <a:p>
                      <a:pPr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1500" dirty="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59055" marR="590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140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59055" marR="590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59055" marR="590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59055" marR="59055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61257">
                <a:tc>
                  <a:txBody>
                    <a:bodyPr/>
                    <a:lstStyle/>
                    <a:p>
                      <a:pPr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1500" dirty="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59055" marR="590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140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59055" marR="590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59055" marR="590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59055" marR="59055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61257">
                <a:tc>
                  <a:txBody>
                    <a:bodyPr/>
                    <a:lstStyle/>
                    <a:p>
                      <a:pPr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1500" dirty="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59055" marR="59055" marT="0" marB="0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59055" marR="59055" marT="0" marB="0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59055" marR="59055" marT="0" marB="0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59055" marR="59055" marT="0" marB="0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61257">
                <a:tc gridSpan="4">
                  <a:txBody>
                    <a:bodyPr/>
                    <a:lstStyle/>
                    <a:p>
                      <a:pPr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59055" marR="59055" marT="0" marB="0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68580" marR="68580" marT="0" marB="0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68580" marR="68580" marT="0" marB="0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"/>
                        <a:cs typeface="Times New Roman"/>
                      </a:endParaRPr>
                    </a:p>
                  </a:txBody>
                  <a:tcPr marL="68580" marR="68580" marT="0" marB="0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131499" y="14498292"/>
            <a:ext cx="6850380" cy="316570"/>
          </a:xfrm>
          <a:prstGeom prst="rect">
            <a:avLst/>
          </a:prstGeom>
          <a:noFill/>
        </p:spPr>
        <p:txBody>
          <a:bodyPr wrap="square" lIns="78602" tIns="39301" rIns="78602" bIns="39301" rtlCol="0">
            <a:spAutoFit/>
          </a:bodyPr>
          <a:lstStyle/>
          <a:p>
            <a:r>
              <a:rPr lang="en-US" sz="1500" b="1" dirty="0"/>
              <a:t>Figure</a:t>
            </a:r>
          </a:p>
        </p:txBody>
      </p:sp>
      <p:sp>
        <p:nvSpPr>
          <p:cNvPr id="34" name="Text Box 567"/>
          <p:cNvSpPr txBox="1">
            <a:spLocks noChangeArrowheads="1"/>
          </p:cNvSpPr>
          <p:nvPr/>
        </p:nvSpPr>
        <p:spPr bwMode="auto">
          <a:xfrm>
            <a:off x="21496020" y="12953625"/>
            <a:ext cx="6850380" cy="4635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106670" tIns="53336" rIns="106670" bIns="53336">
            <a:spAutoFit/>
          </a:bodyPr>
          <a:lstStyle/>
          <a:p>
            <a:pPr defTabSz="2560018">
              <a:spcBef>
                <a:spcPts val="516"/>
              </a:spcBef>
            </a:pPr>
            <a:r>
              <a:rPr lang="en-US" sz="2300" dirty="0"/>
              <a:t>text</a:t>
            </a:r>
          </a:p>
        </p:txBody>
      </p:sp>
      <p:sp>
        <p:nvSpPr>
          <p:cNvPr id="35" name="AutoShape 65"/>
          <p:cNvSpPr>
            <a:spLocks noChangeArrowheads="1"/>
          </p:cNvSpPr>
          <p:nvPr/>
        </p:nvSpPr>
        <p:spPr bwMode="auto">
          <a:xfrm>
            <a:off x="21430403" y="12409714"/>
            <a:ext cx="6850380" cy="587829"/>
          </a:xfrm>
          <a:prstGeom prst="roundRect">
            <a:avLst>
              <a:gd name="adj" fmla="val 16667"/>
            </a:avLst>
          </a:prstGeom>
          <a:solidFill>
            <a:srgbClr val="003594"/>
          </a:solidFill>
          <a:ln w="25400" algn="ctr">
            <a:solidFill>
              <a:srgbClr val="333399"/>
            </a:solidFill>
            <a:round/>
            <a:headEnd/>
            <a:tailEnd/>
          </a:ln>
        </p:spPr>
        <p:txBody>
          <a:bodyPr wrap="none" lIns="78602" tIns="39301" rIns="78602" bIns="39301" anchor="ctr"/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FFB81C"/>
                </a:solidFill>
              </a:rPr>
              <a:t>References</a:t>
            </a:r>
            <a:endParaRPr lang="en-US" dirty="0">
              <a:solidFill>
                <a:srgbClr val="FFB81C"/>
              </a:solidFill>
            </a:endParaRPr>
          </a:p>
        </p:txBody>
      </p:sp>
      <p:sp>
        <p:nvSpPr>
          <p:cNvPr id="31" name="Text Box 15">
            <a:extLst>
              <a:ext uri="{FF2B5EF4-FFF2-40B4-BE49-F238E27FC236}">
                <a16:creationId xmlns:a16="http://schemas.microsoft.com/office/drawing/2014/main" id="{38C9F0D2-E777-4F74-980E-DD72FB1078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05409" y="3552363"/>
            <a:ext cx="6850380" cy="4767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106654" tIns="53327" rIns="106654" bIns="53327">
            <a:spAutoFit/>
          </a:bodyPr>
          <a:lstStyle/>
          <a:p>
            <a:pPr algn="just" defTabSz="2560018">
              <a:spcBef>
                <a:spcPct val="50000"/>
              </a:spcBef>
            </a:pPr>
            <a:r>
              <a:rPr lang="en-US" sz="2400" dirty="0"/>
              <a:t>text</a:t>
            </a:r>
            <a:endParaRPr lang="en-US" sz="2200" dirty="0"/>
          </a:p>
        </p:txBody>
      </p:sp>
      <p:sp>
        <p:nvSpPr>
          <p:cNvPr id="32" name="AutoShape 63">
            <a:extLst>
              <a:ext uri="{FF2B5EF4-FFF2-40B4-BE49-F238E27FC236}">
                <a16:creationId xmlns:a16="http://schemas.microsoft.com/office/drawing/2014/main" id="{FB9D92E1-3A02-4FA0-8B80-5161DCDE5C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974" y="2801062"/>
            <a:ext cx="6850380" cy="587829"/>
          </a:xfrm>
          <a:prstGeom prst="roundRect">
            <a:avLst>
              <a:gd name="adj" fmla="val 16667"/>
            </a:avLst>
          </a:prstGeom>
          <a:solidFill>
            <a:srgbClr val="003594"/>
          </a:solidFill>
          <a:ln w="25400" algn="ctr">
            <a:solidFill>
              <a:srgbClr val="333399"/>
            </a:solidFill>
            <a:round/>
            <a:headEnd/>
            <a:tailEnd/>
          </a:ln>
        </p:spPr>
        <p:txBody>
          <a:bodyPr wrap="none" lIns="78602" tIns="39301" rIns="78602" bIns="39301" anchor="ctr"/>
          <a:lstStyle/>
          <a:p>
            <a:pPr algn="ctr"/>
            <a:endParaRPr lang="en-US" dirty="0"/>
          </a:p>
          <a:p>
            <a:pPr algn="ctr"/>
            <a:r>
              <a:rPr lang="en-US" sz="3500" b="1" dirty="0">
                <a:solidFill>
                  <a:srgbClr val="FFB81C"/>
                </a:solidFill>
              </a:rPr>
              <a:t>Results</a:t>
            </a:r>
          </a:p>
          <a:p>
            <a:pPr algn="ctr"/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B459A2C-3E20-429D-A065-E524DAF7CD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2765" y="217929"/>
            <a:ext cx="4637311" cy="231865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29781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3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29781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3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7522</TotalTime>
  <Words>32</Words>
  <Application>Microsoft Office PowerPoint</Application>
  <PresentationFormat>Custom</PresentationFormat>
  <Paragraphs>25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Title  Authors AFFILIATIONS:</vt:lpstr>
    </vt:vector>
  </TitlesOfParts>
  <Company>SciFor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Posters1st</dc:creator>
  <cp:lastModifiedBy>Ferguson, Jenna</cp:lastModifiedBy>
  <cp:revision>515</cp:revision>
  <cp:lastPrinted>2012-02-10T21:37:58Z</cp:lastPrinted>
  <dcterms:created xsi:type="dcterms:W3CDTF">2012-02-11T01:18:36Z</dcterms:created>
  <dcterms:modified xsi:type="dcterms:W3CDTF">2020-06-30T13:38:16Z</dcterms:modified>
</cp:coreProperties>
</file>