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3"/>
  </p:handoutMasterIdLst>
  <p:sldIdLst>
    <p:sldId id="256" r:id="rId2"/>
    <p:sldId id="257" r:id="rId3"/>
    <p:sldId id="258" r:id="rId4"/>
    <p:sldId id="264" r:id="rId5"/>
    <p:sldId id="266" r:id="rId6"/>
    <p:sldId id="259" r:id="rId7"/>
    <p:sldId id="260" r:id="rId8"/>
    <p:sldId id="261" r:id="rId9"/>
    <p:sldId id="262" r:id="rId10"/>
    <p:sldId id="263" r:id="rId11"/>
    <p:sldId id="267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C8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721"/>
    <p:restoredTop sz="94694"/>
  </p:normalViewPr>
  <p:slideViewPr>
    <p:cSldViewPr snapToGrid="0" snapToObjects="1">
      <p:cViewPr>
        <p:scale>
          <a:sx n="150" d="100"/>
          <a:sy n="150" d="100"/>
        </p:scale>
        <p:origin x="7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52C9C9F-45B0-CF48-8065-55FECDAF788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7E1D255-3D8B-5847-8573-45ED078D958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EB294F-7AA8-0C48-883B-228BCD4E5DD5}" type="datetimeFigureOut">
              <a:rPr lang="en-US" smtClean="0"/>
              <a:t>6/30/2020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B79B95-97E5-7B43-99CF-A518ECF3D8A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CDE643-2E3B-2C4C-9046-6CF71939631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7BBA79-B11D-9E47-B16A-594C9D24D9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313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61F0AD-32E4-7248-AD55-7F85DBB96E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90" y="387178"/>
            <a:ext cx="3141029" cy="1155872"/>
          </a:xfrm>
        </p:spPr>
        <p:txBody>
          <a:bodyPr anchor="t" anchorCtr="0"/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90" y="1543050"/>
            <a:ext cx="3141029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C0BA991-80B8-1345-97A6-181C5E1647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65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89" y="390152"/>
            <a:ext cx="3141029" cy="1262964"/>
          </a:xfrm>
        </p:spPr>
        <p:txBody>
          <a:bodyPr anchor="t" anchorCtr="0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37989" y="1543050"/>
            <a:ext cx="3141030" cy="2858691"/>
          </a:xfrm>
        </p:spPr>
        <p:txBody>
          <a:bodyPr/>
          <a:lstStyle>
            <a:lvl1pPr marL="0" indent="0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C5A1D5-8200-3F47-A816-45C48D375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816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3C19F0C-2525-F24C-A176-9016BC47CDE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240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24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551B1E-06E3-D748-9A57-FBC7672BE2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3948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E5FDE3-7EB8-C443-93C7-AA64149B22D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8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87178"/>
            <a:ext cx="7886700" cy="88083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accent1"/>
                </a:solidFill>
              </a:defRPr>
            </a:lvl2pPr>
            <a:lvl3pPr>
              <a:defRPr>
                <a:solidFill>
                  <a:schemeClr val="accent1"/>
                </a:solidFill>
              </a:defRPr>
            </a:lvl3pPr>
            <a:lvl4pPr>
              <a:defRPr>
                <a:solidFill>
                  <a:schemeClr val="accent1"/>
                </a:solidFill>
              </a:defRPr>
            </a:lvl4pPr>
            <a:lvl5pPr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8A21C36-4369-1741-AA83-82725D0733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1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A344E40-6F7A-5541-9DAA-B311B0F3BE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78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B907B2-B125-B640-917E-06D52FB40D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35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16E9A0B-9D3C-B04B-B855-F14C842568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7296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B1E0248-2B7B-5D4A-A26B-F79E81D6DB2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934070"/>
            <a:ext cx="7886700" cy="883968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572206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0B8F101A-5762-A94D-B26B-936FC3619C3C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AF74D26-B3E9-5846-BF9C-66B2674F2C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800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84048"/>
            <a:ext cx="7886700" cy="883968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7439140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62" r:id="rId3"/>
    <p:sldLayoutId id="214748367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here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D8D2250-7F9A-F54C-9375-9AB57E98E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019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7DD6-4796-C74A-AFC5-F5A6CE216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/>
              <a:t>Headline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362E2-8821-D045-8AC1-31CF06EC5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Content Here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E38720D-77CB-A344-94DB-5F4D564E70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A920B0C6-0A2B-6148-8936-253BCD70F89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3779601" y="0"/>
            <a:ext cx="53644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494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77DD6-4796-C74A-AFC5-F5A6CE216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989" y="390152"/>
            <a:ext cx="3141029" cy="1262964"/>
          </a:xfrm>
        </p:spPr>
        <p:txBody>
          <a:bodyPr anchor="t"/>
          <a:lstStyle/>
          <a:p>
            <a:r>
              <a:rPr lang="en-US" dirty="0"/>
              <a:t>Headline Here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6362E2-8821-D045-8AC1-31CF06EC5247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Content Here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CBB5697B-A77F-2142-8765-1D20DB0F42D9}"/>
              </a:ext>
            </a:extLst>
          </p:cNvPr>
          <p:cNvSpPr txBox="1">
            <a:spLocks/>
          </p:cNvSpPr>
          <p:nvPr/>
        </p:nvSpPr>
        <p:spPr>
          <a:xfrm>
            <a:off x="437990" y="1543050"/>
            <a:ext cx="3141029" cy="2858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0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Content Here</a:t>
            </a:r>
            <a:endParaRPr lang="en-US" dirty="0"/>
          </a:p>
        </p:txBody>
      </p:sp>
      <p:pic>
        <p:nvPicPr>
          <p:cNvPr id="15" name="Picture Placeholder 14" descr="A person sitting at a table&#10;&#10;Description automatically generated">
            <a:extLst>
              <a:ext uri="{FF2B5EF4-FFF2-40B4-BE49-F238E27FC236}">
                <a16:creationId xmlns:a16="http://schemas.microsoft.com/office/drawing/2014/main" id="{DF2C6463-C6BF-E24F-8E11-4952994C158C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601" y="0"/>
            <a:ext cx="5364400" cy="5147063"/>
          </a:xfrm>
        </p:spPr>
      </p:pic>
    </p:spTree>
    <p:extLst>
      <p:ext uri="{BB962C8B-B14F-4D97-AF65-F5344CB8AC3E}">
        <p14:creationId xmlns:p14="http://schemas.microsoft.com/office/powerpoint/2010/main" val="88884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Title slide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Subhead here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F081B1C-4C64-3547-A0FA-29E84B3F0C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613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804B605-D692-D245-8851-D250823CD36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60" y="4677511"/>
            <a:ext cx="1152767" cy="3554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659BECA-E0EE-5843-A53B-B2F30C77D16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Title slide 1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D9085-070E-2946-9BEF-08CF29519CD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Subhead here</a:t>
            </a:r>
          </a:p>
        </p:txBody>
      </p:sp>
    </p:spTree>
    <p:extLst>
      <p:ext uri="{BB962C8B-B14F-4D97-AF65-F5344CB8AC3E}">
        <p14:creationId xmlns:p14="http://schemas.microsoft.com/office/powerpoint/2010/main" val="819441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Here</a:t>
            </a:r>
          </a:p>
          <a:p>
            <a:r>
              <a:rPr lang="en-US" dirty="0"/>
              <a:t>Lorem Ipsum</a:t>
            </a:r>
          </a:p>
          <a:p>
            <a:pPr lvl="1"/>
            <a:r>
              <a:rPr lang="en-US" dirty="0">
                <a:solidFill>
                  <a:schemeClr val="tx2"/>
                </a:solidFill>
              </a:rPr>
              <a:t>Secondary 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2362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Headline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Here</a:t>
            </a:r>
          </a:p>
          <a:p>
            <a:r>
              <a:rPr lang="en-US" dirty="0"/>
              <a:t>Lorem Ipsum</a:t>
            </a:r>
          </a:p>
          <a:p>
            <a:pPr lvl="1"/>
            <a:r>
              <a:rPr lang="en-US" dirty="0">
                <a:solidFill>
                  <a:schemeClr val="accent1"/>
                </a:solidFill>
              </a:rPr>
              <a:t>Secondary content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134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3C3E2-54D7-554A-BB87-84589E0A3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Headline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CCB3B8-82C7-004F-A08A-14FF61550B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Content Here</a:t>
            </a:r>
          </a:p>
          <a:p>
            <a:r>
              <a:rPr lang="en-US" dirty="0"/>
              <a:t>Lorem Ipsum</a:t>
            </a:r>
          </a:p>
          <a:p>
            <a:pPr lvl="1"/>
            <a:r>
              <a:rPr lang="en-US" dirty="0"/>
              <a:t>Secondary content</a:t>
            </a:r>
          </a:p>
        </p:txBody>
      </p:sp>
    </p:spTree>
    <p:extLst>
      <p:ext uri="{BB962C8B-B14F-4D97-AF65-F5344CB8AC3E}">
        <p14:creationId xmlns:p14="http://schemas.microsoft.com/office/powerpoint/2010/main" val="30873230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D46DE-9067-6A42-BB2B-8FAED93BE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Section Head Here</a:t>
            </a:r>
          </a:p>
        </p:txBody>
      </p:sp>
    </p:spTree>
    <p:extLst>
      <p:ext uri="{BB962C8B-B14F-4D97-AF65-F5344CB8AC3E}">
        <p14:creationId xmlns:p14="http://schemas.microsoft.com/office/powerpoint/2010/main" val="343015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53CA671-6DDC-D24A-93E3-37B34C85F03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07576"/>
            <a:ext cx="9143999" cy="52510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3E3B922-996C-C34A-B805-4C46A29ACA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380" y="4510795"/>
            <a:ext cx="1377729" cy="688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130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056891-7639-6D48-9F81-F1522B66DD4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753" y="4851726"/>
            <a:ext cx="1463040" cy="1481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38F9DD-F3A2-5843-866C-A9B824F6E9B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787" y="0"/>
            <a:ext cx="931625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8792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Forge Ahead Palette">
      <a:dk1>
        <a:srgbClr val="003493"/>
      </a:dk1>
      <a:lt1>
        <a:srgbClr val="FFFFFF"/>
      </a:lt1>
      <a:dk2>
        <a:srgbClr val="00205B"/>
      </a:dk2>
      <a:lt2>
        <a:srgbClr val="FFB71B"/>
      </a:lt2>
      <a:accent1>
        <a:srgbClr val="B48400"/>
      </a:accent1>
      <a:accent2>
        <a:srgbClr val="49C1E0"/>
      </a:accent2>
      <a:accent3>
        <a:srgbClr val="96989A"/>
      </a:accent3>
      <a:accent4>
        <a:srgbClr val="000000"/>
      </a:accent4>
      <a:accent5>
        <a:srgbClr val="DB5729"/>
      </a:accent5>
      <a:accent6>
        <a:srgbClr val="008163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329</TotalTime>
  <Words>52</Words>
  <Application>Microsoft Office PowerPoint</Application>
  <PresentationFormat>On-screen Show (16:9)</PresentationFormat>
  <Paragraphs>24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Calibri</vt:lpstr>
      <vt:lpstr>Office Theme</vt:lpstr>
      <vt:lpstr>Title slide 1</vt:lpstr>
      <vt:lpstr>Title slide 1</vt:lpstr>
      <vt:lpstr>Title slide 1</vt:lpstr>
      <vt:lpstr>Headline here</vt:lpstr>
      <vt:lpstr>Headline here</vt:lpstr>
      <vt:lpstr>Headline here</vt:lpstr>
      <vt:lpstr>Section Head Here</vt:lpstr>
      <vt:lpstr>PowerPoint Presentation</vt:lpstr>
      <vt:lpstr>PowerPoint Presentation</vt:lpstr>
      <vt:lpstr>Headline Here</vt:lpstr>
      <vt:lpstr>Headline Here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Dudley, Jane</dc:creator>
  <cp:lastModifiedBy>Ferguson, Jenna</cp:lastModifiedBy>
  <cp:revision>61</cp:revision>
  <cp:lastPrinted>2019-07-18T13:58:01Z</cp:lastPrinted>
  <dcterms:created xsi:type="dcterms:W3CDTF">2019-07-18T12:44:10Z</dcterms:created>
  <dcterms:modified xsi:type="dcterms:W3CDTF">2020-06-30T13:38:38Z</dcterms:modified>
</cp:coreProperties>
</file>