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12"/>
  </p:notesMasterIdLst>
  <p:handoutMasterIdLst>
    <p:handoutMasterId r:id="rId13"/>
  </p:handoutMasterIdLst>
  <p:sldIdLst>
    <p:sldId id="261" r:id="rId6"/>
    <p:sldId id="263" r:id="rId7"/>
    <p:sldId id="265" r:id="rId8"/>
    <p:sldId id="266" r:id="rId9"/>
    <p:sldId id="267" r:id="rId10"/>
    <p:sldId id="268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6">
          <p15:clr>
            <a:srgbClr val="A4A3A4"/>
          </p15:clr>
        </p15:guide>
        <p15:guide id="2" pos="28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napToObjects="1" showGuides="1">
      <p:cViewPr varScale="1">
        <p:scale>
          <a:sx n="150" d="100"/>
          <a:sy n="150" d="100"/>
        </p:scale>
        <p:origin x="510" y="126"/>
      </p:cViewPr>
      <p:guideLst>
        <p:guide orient="horz" pos="1656"/>
        <p:guide pos="28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FE40E-0EB6-4E48-899D-2D88198D4ED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488BB-9BED-8544-A677-20570A7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201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BF6C1-D610-C14F-97C6-C121B7E5A4AA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57F8D-41A5-3C4A-A462-FE7C10BEC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54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5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+mj-lt"/>
                <a:cs typeface="Museo Sans 50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8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Corbel"/>
                <a:cs typeface="Corbe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9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Corbel"/>
                <a:cs typeface="Corbe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6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5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96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90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85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14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46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4"/>
            <a:ext cx="9130473" cy="513741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</p:pic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8A38FAF8-786F-7C4F-9F1B-B820815ED72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Title 10"/>
          <p:cNvSpPr>
            <a:spLocks noGrp="1"/>
          </p:cNvSpPr>
          <p:nvPr>
            <p:ph type="title" hasCustomPrompt="1"/>
          </p:nvPr>
        </p:nvSpPr>
        <p:spPr>
          <a:xfrm>
            <a:off x="457200" y="2628900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742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5833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" y="471"/>
            <a:ext cx="9139615" cy="5142557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457200" y="2628900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742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74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55917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088ACA-6532-5B47-9D60-7AF590FE3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17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55917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088ACA-6532-5B47-9D60-7AF590FE3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9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55917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088ACA-6532-5B47-9D60-7AF590FE3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20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55917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088ACA-6532-5B47-9D60-7AF590FE3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82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55917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088ACA-6532-5B47-9D60-7AF590FE3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040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55917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088ACA-6532-5B47-9D60-7AF590FE3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6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" y="1522"/>
            <a:ext cx="9135879" cy="5140454"/>
          </a:xfrm>
          <a:prstGeom prst="rect">
            <a:avLst/>
          </a:prstGeom>
        </p:spPr>
      </p:pic>
      <p:sp>
        <p:nvSpPr>
          <p:cNvPr id="6" name="Title 10"/>
          <p:cNvSpPr>
            <a:spLocks noGrp="1"/>
          </p:cNvSpPr>
          <p:nvPr>
            <p:ph type="title" hasCustomPrompt="1"/>
          </p:nvPr>
        </p:nvSpPr>
        <p:spPr>
          <a:xfrm>
            <a:off x="457200" y="2628900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742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9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+mj-lt"/>
                <a:cs typeface="Museo Sans 50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004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+mj-lt"/>
                <a:cs typeface="Museo Sans 50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526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+mj-lt"/>
                <a:cs typeface="Museo Sans 50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5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+mj-lt"/>
                <a:cs typeface="Museo Sans 50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38FAF8-786F-7C4F-9F1B-B820815ED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55917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088ACA-6532-5B47-9D60-7AF590FE3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6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5" r:id="rId3"/>
    <p:sldLayoutId id="2147483650" r:id="rId4"/>
    <p:sldLayoutId id="2147483670" r:id="rId5"/>
    <p:sldLayoutId id="2147483652" r:id="rId6"/>
    <p:sldLayoutId id="2147483671" r:id="rId7"/>
    <p:sldLayoutId id="2147483653" r:id="rId8"/>
    <p:sldLayoutId id="2147483673" r:id="rId9"/>
    <p:sldLayoutId id="2147483672" r:id="rId10"/>
    <p:sldLayoutId id="2147483654" r:id="rId11"/>
    <p:sldLayoutId id="2147483674" r:id="rId12"/>
    <p:sldLayoutId id="2147483656" r:id="rId13"/>
    <p:sldLayoutId id="2147483675" r:id="rId14"/>
    <p:sldLayoutId id="2147483657" r:id="rId15"/>
    <p:sldLayoutId id="2147483676" r:id="rId16"/>
    <p:sldLayoutId id="2147483660" r:id="rId17"/>
    <p:sldLayoutId id="2147483677" r:id="rId1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251125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8A38FAF8-786F-7C4F-9F1B-B820815ED72A}" type="slidenum">
              <a:rPr lang="en-US" smtClean="0">
                <a:solidFill>
                  <a:schemeClr val="bg1"/>
                </a:solidFill>
              </a:rPr>
              <a:pPr algn="l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55917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088ACA-6532-5B47-9D60-7AF590FE3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9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7" r:id="rId5"/>
    <p:sldLayoutId id="2147483668" r:id="rId6"/>
    <p:sldLayoutId id="2147483669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FAF8-786F-7C4F-9F1B-B820815E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1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FAF8-786F-7C4F-9F1B-B820815ED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5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FAF8-786F-7C4F-9F1B-B820815ED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4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FAF8-786F-7C4F-9F1B-B820815ED7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7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FAF8-786F-7C4F-9F1B-B820815ED7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8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Implications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FAF8-786F-7C4F-9F1B-B820815ED7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6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PMC">
      <a:dk1>
        <a:srgbClr val="771B61"/>
      </a:dk1>
      <a:lt1>
        <a:sysClr val="window" lastClr="FFFFFF"/>
      </a:lt1>
      <a:dk2>
        <a:srgbClr val="666D70"/>
      </a:dk2>
      <a:lt2>
        <a:srgbClr val="D7DBDB"/>
      </a:lt2>
      <a:accent1>
        <a:srgbClr val="40A6C0"/>
      </a:accent1>
      <a:accent2>
        <a:srgbClr val="F47A28"/>
      </a:accent2>
      <a:accent3>
        <a:srgbClr val="959836"/>
      </a:accent3>
      <a:accent4>
        <a:srgbClr val="9B1889"/>
      </a:accent4>
      <a:accent5>
        <a:srgbClr val="DED1AC"/>
      </a:accent5>
      <a:accent6>
        <a:srgbClr val="333092"/>
      </a:accent6>
      <a:hlink>
        <a:srgbClr val="C1CD23"/>
      </a:hlink>
      <a:folHlink>
        <a:srgbClr val="0081C6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2400" b="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YS412992_UPMCPPTTemplate_FINAL_02-17-16 [Read-Only]" id="{8443FD9B-04A5-4AB6-AFB3-D780514D9EE0}" vid="{CE0DAE1E-947F-4FD3-BC07-89D6E5125CD6}"/>
    </a:ext>
  </a:extLst>
</a:theme>
</file>

<file path=ppt/theme/theme2.xml><?xml version="1.0" encoding="utf-8"?>
<a:theme xmlns:a="http://schemas.openxmlformats.org/drawingml/2006/main" name="Custom Design">
  <a:themeElements>
    <a:clrScheme name="UPMC">
      <a:dk1>
        <a:srgbClr val="771B61"/>
      </a:dk1>
      <a:lt1>
        <a:sysClr val="window" lastClr="FFFFFF"/>
      </a:lt1>
      <a:dk2>
        <a:srgbClr val="666D70"/>
      </a:dk2>
      <a:lt2>
        <a:srgbClr val="D7DBDB"/>
      </a:lt2>
      <a:accent1>
        <a:srgbClr val="40A6C0"/>
      </a:accent1>
      <a:accent2>
        <a:srgbClr val="F47A28"/>
      </a:accent2>
      <a:accent3>
        <a:srgbClr val="959836"/>
      </a:accent3>
      <a:accent4>
        <a:srgbClr val="9B1889"/>
      </a:accent4>
      <a:accent5>
        <a:srgbClr val="DED1AC"/>
      </a:accent5>
      <a:accent6>
        <a:srgbClr val="333092"/>
      </a:accent6>
      <a:hlink>
        <a:srgbClr val="C1CD23"/>
      </a:hlink>
      <a:folHlink>
        <a:srgbClr val="0081C6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YS412992_UPMCPPTTemplate_FINAL_02-17-16 [Read-Only]" id="{8443FD9B-04A5-4AB6-AFB3-D780514D9EE0}" vid="{23C1844F-2C8A-4AFF-AEE0-BEFDE0CCBEC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5016741841f40d5b961caa05915b9ff xmlns="9d4db2aa-fc63-4ec2-853c-ebc82710a45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Business Units</TermName>
          <TermId xmlns="http://schemas.microsoft.com/office/infopath/2007/PartnerControls">0d720952-413d-4e89-8cd6-06b85e9c17fb</TermId>
        </TermInfo>
      </Terms>
    </i5016741841f40d5b961caa05915b9ff>
    <TaxCatchAll xmlns="9d4db2aa-fc63-4ec2-853c-ebc82710a459">
      <Value>1335</Value>
      <Value>38</Value>
      <Value>2</Value>
      <Value>1</Value>
      <Value>3</Value>
    </TaxCatchAll>
    <ae3e0ae7b07849b8898f7caf9c138958 xmlns="9d4db2aa-fc63-4ec2-853c-ebc82710a45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Job Families</TermName>
          <TermId xmlns="http://schemas.microsoft.com/office/infopath/2007/PartnerControls">fc0c399f-7593-4fa0-b21a-a408909d74e4</TermId>
        </TermInfo>
      </Terms>
    </ae3e0ae7b07849b8898f7caf9c138958>
    <bd5db9621b434dc48fd106e1c6103540 xmlns="9d4db2aa-fc63-4ec2-853c-ebc82710a459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 and Marketing</TermName>
          <TermId xmlns="http://schemas.microsoft.com/office/infopath/2007/PartnerControls">61441077-5036-4f7c-96ae-3787ba87ac85</TermId>
        </TermInfo>
      </Terms>
    </bd5db9621b434dc48fd106e1c6103540>
    <a381ecf182f6459e8bd2ee80f245ab67 xmlns="9d4db2aa-fc63-4ec2-853c-ebc82710a45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PowerPoints</TermName>
          <TermId xmlns="http://schemas.microsoft.com/office/infopath/2007/PartnerControls">36ec3219-a17c-4cbc-a68d-09e209fc0bbb</TermId>
        </TermInfo>
      </Terms>
    </a381ecf182f6459e8bd2ee80f245ab67>
    <ha9e2e9c60e6414da16da73f28cf3a0c xmlns="9d4db2aa-fc63-4ec2-853c-ebc82710a459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Non-manager</TermName>
          <TermId xmlns="http://schemas.microsoft.com/office/infopath/2007/PartnerControls">d12c5e93-d095-4401-8670-d67e7df93c65</TermId>
        </TermInfo>
      </Terms>
    </ha9e2e9c60e6414da16da73f28cf3a0c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ase Infonet Document" ma:contentTypeID="0x010100EC1F2C8B28AAB14781271398C24F97CD00332EB1AA3AFECD4192C84E6DB049869E" ma:contentTypeVersion="14" ma:contentTypeDescription="Create a new document." ma:contentTypeScope="" ma:versionID="7971a44dd6014671692509b0a4e14483">
  <xsd:schema xmlns:xsd="http://www.w3.org/2001/XMLSchema" xmlns:xs="http://www.w3.org/2001/XMLSchema" xmlns:p="http://schemas.microsoft.com/office/2006/metadata/properties" xmlns:ns1="http://schemas.microsoft.com/sharepoint/v3" xmlns:ns2="9d4db2aa-fc63-4ec2-853c-ebc82710a459" targetNamespace="http://schemas.microsoft.com/office/2006/metadata/properties" ma:root="true" ma:fieldsID="1ddcdd31fa982acec332c3e3037fad60" ns1:_="" ns2:_="">
    <xsd:import namespace="http://schemas.microsoft.com/sharepoint/v3"/>
    <xsd:import namespace="9d4db2aa-fc63-4ec2-853c-ebc82710a45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CatchAllLabel" minOccurs="0"/>
                <xsd:element ref="ns2:ae3e0ae7b07849b8898f7caf9c138958" minOccurs="0"/>
                <xsd:element ref="ns2:bd5db9621b434dc48fd106e1c6103540" minOccurs="0"/>
                <xsd:element ref="ns2:ha9e2e9c60e6414da16da73f28cf3a0c" minOccurs="0"/>
                <xsd:element ref="ns2:a381ecf182f6459e8bd2ee80f245ab67" minOccurs="0"/>
                <xsd:element ref="ns2:TaxCatchAll" minOccurs="0"/>
                <xsd:element ref="ns2:i5016741841f40d5b961caa05915b9f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7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8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4db2aa-fc63-4ec2-853c-ebc82710a459" elementFormDefault="qualified">
    <xsd:import namespace="http://schemas.microsoft.com/office/2006/documentManagement/types"/>
    <xsd:import namespace="http://schemas.microsoft.com/office/infopath/2007/PartnerControls"/>
    <xsd:element name="TaxCatchAllLabel" ma:index="9" nillable="true" ma:displayName="Taxonomy Catch All Column1" ma:hidden="true" ma:list="{506c8f7b-3a6c-4f31-bcd4-3eb61cb2619c}" ma:internalName="TaxCatchAllLabel" ma:readOnly="true" ma:showField="CatchAllDataLabel" ma:web="9d4db2aa-fc63-4ec2-853c-ebc82710a4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3e0ae7b07849b8898f7caf9c138958" ma:index="11" ma:taxonomy="true" ma:internalName="ae3e0ae7b07849b8898f7caf9c138958" ma:taxonomyFieldName="JobFamily" ma:displayName="JobFamily" ma:default="" ma:fieldId="{ae3e0ae7-b078-49b8-898f-7caf9c138958}" ma:taxonomyMulti="true" ma:sspId="7d2a7310-0341-4597-b1ae-31a23ae304c4" ma:termSetId="64ee3f2e-5f5a-4e9a-95bb-15bb2f1b95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d5db9621b434dc48fd106e1c6103540" ma:index="13" nillable="true" ma:taxonomy="true" ma:internalName="bd5db9621b434dc48fd106e1c6103540" ma:taxonomyFieldName="Topic" ma:displayName="Topic" ma:default="" ma:fieldId="{bd5db962-1b43-4dc4-8fd1-06e1c6103540}" ma:taxonomyMulti="true" ma:sspId="7d2a7310-0341-4597-b1ae-31a23ae304c4" ma:termSetId="35e8f796-e217-4749-97e0-81952a3a26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a9e2e9c60e6414da16da73f28cf3a0c" ma:index="16" ma:taxonomy="true" ma:internalName="ha9e2e9c60e6414da16da73f28cf3a0c" ma:taxonomyFieldName="Managers" ma:displayName="ManagerStatus" ma:default="" ma:fieldId="{1a9e2e9c-60e6-414d-a16d-a73f28cf3a0c}" ma:sspId="7d2a7310-0341-4597-b1ae-31a23ae304c4" ma:termSetId="82cfd0e0-7369-46d4-a4a6-000fb51d8e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81ecf182f6459e8bd2ee80f245ab67" ma:index="18" nillable="true" ma:taxonomy="true" ma:internalName="a381ecf182f6459e8bd2ee80f245ab67" ma:taxonomyFieldName="Content_x0020_Collector" ma:displayName="Content Collector" ma:default="" ma:fieldId="{a381ecf1-82f6-459e-8bd2-ee80f245ab67}" ma:taxonomyMulti="true" ma:sspId="7d2a7310-0341-4597-b1ae-31a23ae304c4" ma:termSetId="a66721b5-b79e-4964-a82e-2135692f393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506c8f7b-3a6c-4f31-bcd4-3eb61cb2619c}" ma:internalName="TaxCatchAll" ma:showField="CatchAllData" ma:web="9d4db2aa-fc63-4ec2-853c-ebc82710a4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5016741841f40d5b961caa05915b9ff" ma:index="21" ma:taxonomy="true" ma:internalName="i5016741841f40d5b961caa05915b9ff" ma:taxonomyFieldName="BusinessUnit" ma:displayName="BusinessUnit" ma:default="" ma:fieldId="{25016741-841f-40d5-b961-caa05915b9ff}" ma:taxonomyMulti="true" ma:sspId="7d2a7310-0341-4597-b1ae-31a23ae304c4" ma:termSetId="dff8ba45-1178-4a79-9bd3-7b9f41690fc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AD99EE-7505-4943-A7B5-2E5830D4D239}">
  <ds:schemaRefs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d4db2aa-fc63-4ec2-853c-ebc82710a45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92EF2C-33DB-4854-A744-C6B8856162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196C83-F279-404F-971F-714977C612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d4db2aa-fc63-4ec2-853c-ebc82710a4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UPMCPPT</Template>
  <TotalTime>4</TotalTime>
  <Words>13</Words>
  <Application>Microsoft Office PowerPoint</Application>
  <PresentationFormat>On-screen Show (16:9)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Office Theme</vt:lpstr>
      <vt:lpstr>Custom Design</vt:lpstr>
      <vt:lpstr>PowerPoint Presentation</vt:lpstr>
      <vt:lpstr>Background</vt:lpstr>
      <vt:lpstr>Methods</vt:lpstr>
      <vt:lpstr>Results</vt:lpstr>
      <vt:lpstr>Results</vt:lpstr>
      <vt:lpstr>Conclusions and Implications</vt:lpstr>
    </vt:vector>
  </TitlesOfParts>
  <Company>UPMC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UPMC PowerPoint</dc:title>
  <dc:creator>Millick, Karissa</dc:creator>
  <cp:lastModifiedBy>Ferguson, Jenna</cp:lastModifiedBy>
  <cp:revision>5</cp:revision>
  <dcterms:created xsi:type="dcterms:W3CDTF">2016-03-09T20:58:27Z</dcterms:created>
  <dcterms:modified xsi:type="dcterms:W3CDTF">2021-02-08T21:05:19Z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acility">
    <vt:lpwstr/>
  </property>
  <property fmtid="{D5CDD505-2E9C-101B-9397-08002B2CF9AE}" pid="3" name="Template Type">
    <vt:lpwstr>109;#PowerPoint|53014d65-2a80-4bb9-a8d0-3481f0cda7bc</vt:lpwstr>
  </property>
  <property fmtid="{D5CDD505-2E9C-101B-9397-08002B2CF9AE}" pid="4" name="ContentTypeId">
    <vt:lpwstr>0x010100EC1F2C8B28AAB14781271398C24F97CD00332EB1AA3AFECD4192C84E6DB049869E</vt:lpwstr>
  </property>
  <property fmtid="{D5CDD505-2E9C-101B-9397-08002B2CF9AE}" pid="5" name="TaxCatchAll">
    <vt:lpwstr>109;#PowerPoint|53014d65-2a80-4bb9-a8d0-3481f0cda7bc</vt:lpwstr>
  </property>
  <property fmtid="{D5CDD505-2E9C-101B-9397-08002B2CF9AE}" pid="6" name="Gateway">
    <vt:lpwstr/>
  </property>
  <property fmtid="{D5CDD505-2E9C-101B-9397-08002B2CF9AE}" pid="7" name="UPMC Department">
    <vt:lpwstr/>
  </property>
  <property fmtid="{D5CDD505-2E9C-101B-9397-08002B2CF9AE}" pid="8" name="Order">
    <vt:r8>8700</vt:r8>
  </property>
  <property fmtid="{D5CDD505-2E9C-101B-9397-08002B2CF9AE}" pid="9" name="xd_Signature">
    <vt:bool>false</vt:bool>
  </property>
  <property fmtid="{D5CDD505-2E9C-101B-9397-08002B2CF9AE}" pid="10" name="Guide Type">
    <vt:lpwstr/>
  </property>
  <property fmtid="{D5CDD505-2E9C-101B-9397-08002B2CF9AE}" pid="11" name="xd_ProgID">
    <vt:lpwstr/>
  </property>
  <property fmtid="{D5CDD505-2E9C-101B-9397-08002B2CF9AE}" pid="12" name="Manual Type">
    <vt:lpwstr/>
  </property>
  <property fmtid="{D5CDD505-2E9C-101B-9397-08002B2CF9AE}" pid="13" name="Form TypeTaxHTField0">
    <vt:lpwstr/>
  </property>
  <property fmtid="{D5CDD505-2E9C-101B-9397-08002B2CF9AE}" pid="14" name="Form Type">
    <vt:lpwstr/>
  </property>
  <property fmtid="{D5CDD505-2E9C-101B-9397-08002B2CF9AE}" pid="15" name="_SourceUrl">
    <vt:lpwstr/>
  </property>
  <property fmtid="{D5CDD505-2E9C-101B-9397-08002B2CF9AE}" pid="16" name="_SharedFileIndex">
    <vt:lpwstr/>
  </property>
  <property fmtid="{D5CDD505-2E9C-101B-9397-08002B2CF9AE}" pid="17" name="Guide TypeTaxHTField0">
    <vt:lpwstr/>
  </property>
  <property fmtid="{D5CDD505-2E9C-101B-9397-08002B2CF9AE}" pid="18" name="TemplateUrl">
    <vt:lpwstr/>
  </property>
  <property fmtid="{D5CDD505-2E9C-101B-9397-08002B2CF9AE}" pid="19" name="Manual TypeTaxHTField0">
    <vt:lpwstr/>
  </property>
  <property fmtid="{D5CDD505-2E9C-101B-9397-08002B2CF9AE}" pid="20" name="JobFamily">
    <vt:lpwstr>2;#All Job Families|fc0c399f-7593-4fa0-b21a-a408909d74e4</vt:lpwstr>
  </property>
  <property fmtid="{D5CDD505-2E9C-101B-9397-08002B2CF9AE}" pid="21" name="Topic">
    <vt:lpwstr>38;#Communications and Marketing|61441077-5036-4f7c-96ae-3787ba87ac85</vt:lpwstr>
  </property>
  <property fmtid="{D5CDD505-2E9C-101B-9397-08002B2CF9AE}" pid="22" name="BusinessUnit">
    <vt:lpwstr>1;#All Business Units|0d720952-413d-4e89-8cd6-06b85e9c17fb</vt:lpwstr>
  </property>
  <property fmtid="{D5CDD505-2E9C-101B-9397-08002B2CF9AE}" pid="23" name="Content Collector">
    <vt:lpwstr>1335;#PowerPoints|36ec3219-a17c-4cbc-a68d-09e209fc0bbb</vt:lpwstr>
  </property>
  <property fmtid="{D5CDD505-2E9C-101B-9397-08002B2CF9AE}" pid="24" name="Managers">
    <vt:lpwstr>3;#Non-manager|d12c5e93-d095-4401-8670-d67e7df93c65</vt:lpwstr>
  </property>
</Properties>
</file>