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8"/>
  </p:handoutMasterIdLst>
  <p:sldIdLst>
    <p:sldId id="256" r:id="rId2"/>
    <p:sldId id="264" r:id="rId3"/>
    <p:sldId id="268" r:id="rId4"/>
    <p:sldId id="269" r:id="rId5"/>
    <p:sldId id="270" r:id="rId6"/>
    <p:sldId id="272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1"/>
    <p:restoredTop sz="94694"/>
  </p:normalViewPr>
  <p:slideViewPr>
    <p:cSldViewPr snapToGrid="0" snapToObjects="1">
      <p:cViewPr varScale="1">
        <p:scale>
          <a:sx n="150" d="100"/>
          <a:sy n="150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1543050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0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8D2250-7F9A-F54C-9375-9AB57E98E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0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Secondary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6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Secondary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84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Secondary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2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Secondary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3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Secondary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2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</TotalTime>
  <Words>42</Words>
  <Application>Microsoft Office PowerPoint</Application>
  <PresentationFormat>On-screen Show (16:9)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Title slide 1</vt:lpstr>
      <vt:lpstr>Background</vt:lpstr>
      <vt:lpstr>Methods</vt:lpstr>
      <vt:lpstr>Results</vt:lpstr>
      <vt:lpstr>Results</vt:lpstr>
      <vt:lpstr>Conclusions and Implications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Ferguson, Jenna</cp:lastModifiedBy>
  <cp:revision>65</cp:revision>
  <cp:lastPrinted>2019-07-18T13:58:01Z</cp:lastPrinted>
  <dcterms:created xsi:type="dcterms:W3CDTF">2019-07-18T12:44:10Z</dcterms:created>
  <dcterms:modified xsi:type="dcterms:W3CDTF">2021-02-08T21:04:53Z</dcterms:modified>
</cp:coreProperties>
</file>