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8346400" cy="16459200"/>
  <p:notesSz cx="92360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1pPr>
    <a:lvl2pPr marL="393009" algn="l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2pPr>
    <a:lvl3pPr marL="786018" algn="l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3pPr>
    <a:lvl4pPr marL="1179027" algn="l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4pPr>
    <a:lvl5pPr marL="1572036" algn="l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5pPr>
    <a:lvl6pPr marL="1965046" algn="l" defTabSz="786018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6pPr>
    <a:lvl7pPr marL="2358055" algn="l" defTabSz="786018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7pPr>
    <a:lvl8pPr marL="2751064" algn="l" defTabSz="786018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8pPr>
    <a:lvl9pPr marL="3144073" algn="l" defTabSz="786018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son Morris" initials="AG" lastIdx="11" clrIdx="0"/>
  <p:cmAuthor id="1" name="morrisam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9"/>
    <a:srgbClr val="97A4C7"/>
    <a:srgbClr val="362F6B"/>
    <a:srgbClr val="85B6FF"/>
    <a:srgbClr val="E9EFFF"/>
    <a:srgbClr val="A7CBFF"/>
    <a:srgbClr val="63A2FF"/>
    <a:srgbClr val="0066FF"/>
    <a:srgbClr val="F4F45A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608" autoAdjust="0"/>
    <p:restoredTop sz="99539" autoAdjust="0"/>
  </p:normalViewPr>
  <p:slideViewPr>
    <p:cSldViewPr>
      <p:cViewPr>
        <p:scale>
          <a:sx n="34" d="100"/>
          <a:sy n="34" d="100"/>
        </p:scale>
        <p:origin x="-972" y="-36"/>
      </p:cViewPr>
      <p:guideLst>
        <p:guide orient="horz" pos="9792"/>
        <p:guide orient="horz" pos="10245"/>
        <p:guide orient="horz" pos="1728"/>
        <p:guide orient="horz" pos="123"/>
        <p:guide orient="horz" pos="2016"/>
        <p:guide orient="horz" pos="432"/>
        <p:guide orient="horz" pos="5328"/>
        <p:guide pos="13244"/>
        <p:guide pos="17670"/>
        <p:guide pos="4650"/>
        <p:guide pos="8742"/>
        <p:guide pos="186"/>
        <p:guide pos="42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0813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0813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58E3815-8113-4819-89A0-96410AFD8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4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0813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59025" y="527050"/>
            <a:ext cx="4519613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3328988"/>
            <a:ext cx="7388225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0813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F48CED7-C40C-4F1F-ADB3-1CEFA121F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4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93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8601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7902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7203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965046" algn="l" defTabSz="78601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58055" algn="l" defTabSz="78601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51064" algn="l" defTabSz="78601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44073" algn="l" defTabSz="78601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59025" y="527050"/>
            <a:ext cx="4519613" cy="2625725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5707" y="5113565"/>
            <a:ext cx="24094987" cy="3526971"/>
          </a:xfrm>
          <a:prstGeom prst="rect">
            <a:avLst/>
          </a:prstGeom>
        </p:spPr>
        <p:txBody>
          <a:bodyPr lIns="78602" tIns="39301" rIns="78602" bIns="393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1413" y="9326336"/>
            <a:ext cx="19843574" cy="4207329"/>
          </a:xfrm>
          <a:prstGeom prst="rect">
            <a:avLst/>
          </a:prstGeom>
        </p:spPr>
        <p:txBody>
          <a:bodyPr lIns="78602" tIns="39301" rIns="78602" bIns="39301"/>
          <a:lstStyle>
            <a:lvl1pPr marL="0" indent="0" algn="ctr">
              <a:buNone/>
              <a:defRPr/>
            </a:lvl1pPr>
            <a:lvl2pPr marL="393009" indent="0" algn="ctr">
              <a:buNone/>
              <a:defRPr/>
            </a:lvl2pPr>
            <a:lvl3pPr marL="786018" indent="0" algn="ctr">
              <a:buNone/>
              <a:defRPr/>
            </a:lvl3pPr>
            <a:lvl4pPr marL="1179027" indent="0" algn="ctr">
              <a:buNone/>
              <a:defRPr/>
            </a:lvl4pPr>
            <a:lvl5pPr marL="1572036" indent="0" algn="ctr">
              <a:buNone/>
              <a:defRPr/>
            </a:lvl5pPr>
            <a:lvl6pPr marL="1965046" indent="0" algn="ctr">
              <a:buNone/>
              <a:defRPr/>
            </a:lvl6pPr>
            <a:lvl7pPr marL="2358055" indent="0" algn="ctr">
              <a:buNone/>
              <a:defRPr/>
            </a:lvl7pPr>
            <a:lvl8pPr marL="2751064" indent="0" algn="ctr">
              <a:buNone/>
              <a:defRPr/>
            </a:lvl8pPr>
            <a:lvl9pPr marL="314407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594" y="658586"/>
            <a:ext cx="25511213" cy="2743200"/>
          </a:xfrm>
          <a:prstGeom prst="rect">
            <a:avLst/>
          </a:prstGeom>
        </p:spPr>
        <p:txBody>
          <a:bodyPr lIns="78602" tIns="39301" rIns="78602" bIns="393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7594" y="3839936"/>
            <a:ext cx="25511213" cy="10862583"/>
          </a:xfrm>
          <a:prstGeom prst="rect">
            <a:avLst/>
          </a:prstGeom>
        </p:spPr>
        <p:txBody>
          <a:bodyPr vert="eaVert" lIns="78602" tIns="39301" rIns="78602" bIns="393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551687" y="658586"/>
            <a:ext cx="6377120" cy="14043933"/>
          </a:xfrm>
          <a:prstGeom prst="rect">
            <a:avLst/>
          </a:prstGeom>
        </p:spPr>
        <p:txBody>
          <a:bodyPr vert="eaVert" lIns="78602" tIns="39301" rIns="78602" bIns="393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7594" y="658586"/>
            <a:ext cx="19002860" cy="14043933"/>
          </a:xfrm>
          <a:prstGeom prst="rect">
            <a:avLst/>
          </a:prstGeom>
        </p:spPr>
        <p:txBody>
          <a:bodyPr vert="eaVert" lIns="78602" tIns="39301" rIns="78602" bIns="393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594" y="658586"/>
            <a:ext cx="25511213" cy="2743200"/>
          </a:xfrm>
          <a:prstGeom prst="rect">
            <a:avLst/>
          </a:prstGeom>
        </p:spPr>
        <p:txBody>
          <a:bodyPr lIns="78602" tIns="39301" rIns="78602" bIns="393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17594" y="3839936"/>
            <a:ext cx="25511213" cy="10862583"/>
          </a:xfrm>
          <a:prstGeom prst="rect">
            <a:avLst/>
          </a:prstGeom>
        </p:spPr>
        <p:txBody>
          <a:bodyPr lIns="78602" tIns="39301" rIns="78602" bIns="39301"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594" y="658586"/>
            <a:ext cx="25511213" cy="2743200"/>
          </a:xfrm>
          <a:prstGeom prst="rect">
            <a:avLst/>
          </a:prstGeom>
        </p:spPr>
        <p:txBody>
          <a:bodyPr lIns="78602" tIns="39301" rIns="78602" bIns="393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594" y="3839936"/>
            <a:ext cx="25511213" cy="10862583"/>
          </a:xfrm>
          <a:prstGeom prst="rect">
            <a:avLst/>
          </a:prstGeom>
        </p:spPr>
        <p:txBody>
          <a:bodyPr lIns="78602" tIns="39301" rIns="78602" bIns="393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69" y="10576833"/>
            <a:ext cx="24094987" cy="3268436"/>
          </a:xfrm>
          <a:prstGeom prst="rect">
            <a:avLst/>
          </a:prstGeom>
        </p:spPr>
        <p:txBody>
          <a:bodyPr lIns="78602" tIns="39301" rIns="78602" bIns="39301"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9169" y="6976383"/>
            <a:ext cx="24094987" cy="3600450"/>
          </a:xfrm>
          <a:prstGeom prst="rect">
            <a:avLst/>
          </a:prstGeom>
        </p:spPr>
        <p:txBody>
          <a:bodyPr lIns="78602" tIns="39301" rIns="78602" bIns="39301" anchor="b"/>
          <a:lstStyle>
            <a:lvl1pPr marL="0" indent="0">
              <a:buNone/>
              <a:defRPr sz="1700"/>
            </a:lvl1pPr>
            <a:lvl2pPr marL="393009" indent="0">
              <a:buNone/>
              <a:defRPr sz="1500"/>
            </a:lvl2pPr>
            <a:lvl3pPr marL="786018" indent="0">
              <a:buNone/>
              <a:defRPr sz="1400"/>
            </a:lvl3pPr>
            <a:lvl4pPr marL="1179027" indent="0">
              <a:buNone/>
              <a:defRPr sz="1200"/>
            </a:lvl4pPr>
            <a:lvl5pPr marL="1572036" indent="0">
              <a:buNone/>
              <a:defRPr sz="1200"/>
            </a:lvl5pPr>
            <a:lvl6pPr marL="1965046" indent="0">
              <a:buNone/>
              <a:defRPr sz="1200"/>
            </a:lvl6pPr>
            <a:lvl7pPr marL="2358055" indent="0">
              <a:buNone/>
              <a:defRPr sz="1200"/>
            </a:lvl7pPr>
            <a:lvl8pPr marL="2751064" indent="0">
              <a:buNone/>
              <a:defRPr sz="1200"/>
            </a:lvl8pPr>
            <a:lvl9pPr marL="314407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594" y="658586"/>
            <a:ext cx="25511213" cy="2743200"/>
          </a:xfrm>
          <a:prstGeom prst="rect">
            <a:avLst/>
          </a:prstGeom>
        </p:spPr>
        <p:txBody>
          <a:bodyPr lIns="78602" tIns="39301" rIns="78602" bIns="393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594" y="3839936"/>
            <a:ext cx="12689990" cy="10862583"/>
          </a:xfrm>
          <a:prstGeom prst="rect">
            <a:avLst/>
          </a:prstGeom>
        </p:spPr>
        <p:txBody>
          <a:bodyPr lIns="78602" tIns="39301" rIns="78602" bIns="39301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38817" y="3839936"/>
            <a:ext cx="12689990" cy="10862583"/>
          </a:xfrm>
          <a:prstGeom prst="rect">
            <a:avLst/>
          </a:prstGeom>
        </p:spPr>
        <p:txBody>
          <a:bodyPr lIns="78602" tIns="39301" rIns="78602" bIns="39301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594" y="658586"/>
            <a:ext cx="25511213" cy="2743200"/>
          </a:xfrm>
          <a:prstGeom prst="rect">
            <a:avLst/>
          </a:prstGeom>
        </p:spPr>
        <p:txBody>
          <a:bodyPr lIns="78602" tIns="39301" rIns="78602" bIns="3930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594" y="3684814"/>
            <a:ext cx="12524581" cy="1534886"/>
          </a:xfrm>
          <a:prstGeom prst="rect">
            <a:avLst/>
          </a:prstGeom>
        </p:spPr>
        <p:txBody>
          <a:bodyPr lIns="78602" tIns="39301" rIns="78602" bIns="39301" anchor="b"/>
          <a:lstStyle>
            <a:lvl1pPr marL="0" indent="0">
              <a:buNone/>
              <a:defRPr sz="2100" b="1"/>
            </a:lvl1pPr>
            <a:lvl2pPr marL="393009" indent="0">
              <a:buNone/>
              <a:defRPr sz="1700" b="1"/>
            </a:lvl2pPr>
            <a:lvl3pPr marL="786018" indent="0">
              <a:buNone/>
              <a:defRPr sz="1500" b="1"/>
            </a:lvl3pPr>
            <a:lvl4pPr marL="1179027" indent="0">
              <a:buNone/>
              <a:defRPr sz="1400" b="1"/>
            </a:lvl4pPr>
            <a:lvl5pPr marL="1572036" indent="0">
              <a:buNone/>
              <a:defRPr sz="1400" b="1"/>
            </a:lvl5pPr>
            <a:lvl6pPr marL="1965046" indent="0">
              <a:buNone/>
              <a:defRPr sz="1400" b="1"/>
            </a:lvl6pPr>
            <a:lvl7pPr marL="2358055" indent="0">
              <a:buNone/>
              <a:defRPr sz="1400" b="1"/>
            </a:lvl7pPr>
            <a:lvl8pPr marL="2751064" indent="0">
              <a:buNone/>
              <a:defRPr sz="1400" b="1"/>
            </a:lvl8pPr>
            <a:lvl9pPr marL="314407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594" y="5219700"/>
            <a:ext cx="12524581" cy="9482818"/>
          </a:xfrm>
          <a:prstGeom prst="rect">
            <a:avLst/>
          </a:prstGeom>
        </p:spPr>
        <p:txBody>
          <a:bodyPr lIns="78602" tIns="39301" rIns="78602" bIns="39301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400124" y="3684814"/>
            <a:ext cx="12528683" cy="1534886"/>
          </a:xfrm>
          <a:prstGeom prst="rect">
            <a:avLst/>
          </a:prstGeom>
        </p:spPr>
        <p:txBody>
          <a:bodyPr lIns="78602" tIns="39301" rIns="78602" bIns="39301" anchor="b"/>
          <a:lstStyle>
            <a:lvl1pPr marL="0" indent="0">
              <a:buNone/>
              <a:defRPr sz="2100" b="1"/>
            </a:lvl1pPr>
            <a:lvl2pPr marL="393009" indent="0">
              <a:buNone/>
              <a:defRPr sz="1700" b="1"/>
            </a:lvl2pPr>
            <a:lvl3pPr marL="786018" indent="0">
              <a:buNone/>
              <a:defRPr sz="1500" b="1"/>
            </a:lvl3pPr>
            <a:lvl4pPr marL="1179027" indent="0">
              <a:buNone/>
              <a:defRPr sz="1400" b="1"/>
            </a:lvl4pPr>
            <a:lvl5pPr marL="1572036" indent="0">
              <a:buNone/>
              <a:defRPr sz="1400" b="1"/>
            </a:lvl5pPr>
            <a:lvl6pPr marL="1965046" indent="0">
              <a:buNone/>
              <a:defRPr sz="1400" b="1"/>
            </a:lvl6pPr>
            <a:lvl7pPr marL="2358055" indent="0">
              <a:buNone/>
              <a:defRPr sz="1400" b="1"/>
            </a:lvl7pPr>
            <a:lvl8pPr marL="2751064" indent="0">
              <a:buNone/>
              <a:defRPr sz="1400" b="1"/>
            </a:lvl8pPr>
            <a:lvl9pPr marL="314407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00124" y="5219700"/>
            <a:ext cx="12528683" cy="9482818"/>
          </a:xfrm>
          <a:prstGeom prst="rect">
            <a:avLst/>
          </a:prstGeom>
        </p:spPr>
        <p:txBody>
          <a:bodyPr lIns="78602" tIns="39301" rIns="78602" bIns="39301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594" y="658586"/>
            <a:ext cx="25511213" cy="2743200"/>
          </a:xfrm>
          <a:prstGeom prst="rect">
            <a:avLst/>
          </a:prstGeom>
        </p:spPr>
        <p:txBody>
          <a:bodyPr lIns="78602" tIns="39301" rIns="78602" bIns="393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594" y="655864"/>
            <a:ext cx="9325769" cy="2788104"/>
          </a:xfrm>
          <a:prstGeom prst="rect">
            <a:avLst/>
          </a:prstGeom>
        </p:spPr>
        <p:txBody>
          <a:bodyPr lIns="78602" tIns="39301" rIns="78602" bIns="39301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2382" y="655865"/>
            <a:ext cx="15846425" cy="14046654"/>
          </a:xfrm>
          <a:prstGeom prst="rect">
            <a:avLst/>
          </a:prstGeom>
        </p:spPr>
        <p:txBody>
          <a:bodyPr lIns="78602" tIns="39301" rIns="78602" bIns="39301"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594" y="3443969"/>
            <a:ext cx="9325769" cy="11258550"/>
          </a:xfrm>
          <a:prstGeom prst="rect">
            <a:avLst/>
          </a:prstGeom>
        </p:spPr>
        <p:txBody>
          <a:bodyPr lIns="78602" tIns="39301" rIns="78602" bIns="39301"/>
          <a:lstStyle>
            <a:lvl1pPr marL="0" indent="0">
              <a:buNone/>
              <a:defRPr sz="1200"/>
            </a:lvl1pPr>
            <a:lvl2pPr marL="393009" indent="0">
              <a:buNone/>
              <a:defRPr sz="1000"/>
            </a:lvl2pPr>
            <a:lvl3pPr marL="786018" indent="0">
              <a:buNone/>
              <a:defRPr sz="900"/>
            </a:lvl3pPr>
            <a:lvl4pPr marL="1179027" indent="0">
              <a:buNone/>
              <a:defRPr sz="800"/>
            </a:lvl4pPr>
            <a:lvl5pPr marL="1572036" indent="0">
              <a:buNone/>
              <a:defRPr sz="800"/>
            </a:lvl5pPr>
            <a:lvl6pPr marL="1965046" indent="0">
              <a:buNone/>
              <a:defRPr sz="800"/>
            </a:lvl6pPr>
            <a:lvl7pPr marL="2358055" indent="0">
              <a:buNone/>
              <a:defRPr sz="800"/>
            </a:lvl7pPr>
            <a:lvl8pPr marL="2751064" indent="0">
              <a:buNone/>
              <a:defRPr sz="800"/>
            </a:lvl8pPr>
            <a:lvl9pPr marL="314407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5545" y="11521168"/>
            <a:ext cx="17008387" cy="1360714"/>
          </a:xfrm>
          <a:prstGeom prst="rect">
            <a:avLst/>
          </a:prstGeom>
        </p:spPr>
        <p:txBody>
          <a:bodyPr lIns="78602" tIns="39301" rIns="78602" bIns="39301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5545" y="1470933"/>
            <a:ext cx="17008387" cy="9874703"/>
          </a:xfrm>
          <a:prstGeom prst="rect">
            <a:avLst/>
          </a:prstGeom>
        </p:spPr>
        <p:txBody>
          <a:bodyPr lIns="78602" tIns="39301" rIns="78602" bIns="39301"/>
          <a:lstStyle>
            <a:lvl1pPr marL="0" indent="0">
              <a:buNone/>
              <a:defRPr sz="2800"/>
            </a:lvl1pPr>
            <a:lvl2pPr marL="393009" indent="0">
              <a:buNone/>
              <a:defRPr sz="2400"/>
            </a:lvl2pPr>
            <a:lvl3pPr marL="786018" indent="0">
              <a:buNone/>
              <a:defRPr sz="2100"/>
            </a:lvl3pPr>
            <a:lvl4pPr marL="1179027" indent="0">
              <a:buNone/>
              <a:defRPr sz="1700"/>
            </a:lvl4pPr>
            <a:lvl5pPr marL="1572036" indent="0">
              <a:buNone/>
              <a:defRPr sz="1700"/>
            </a:lvl5pPr>
            <a:lvl6pPr marL="1965046" indent="0">
              <a:buNone/>
              <a:defRPr sz="1700"/>
            </a:lvl6pPr>
            <a:lvl7pPr marL="2358055" indent="0">
              <a:buNone/>
              <a:defRPr sz="1700"/>
            </a:lvl7pPr>
            <a:lvl8pPr marL="2751064" indent="0">
              <a:buNone/>
              <a:defRPr sz="1700"/>
            </a:lvl8pPr>
            <a:lvl9pPr marL="3144073" indent="0">
              <a:buNone/>
              <a:defRPr sz="1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545" y="12881883"/>
            <a:ext cx="17008387" cy="1930853"/>
          </a:xfrm>
          <a:prstGeom prst="rect">
            <a:avLst/>
          </a:prstGeom>
        </p:spPr>
        <p:txBody>
          <a:bodyPr lIns="78602" tIns="39301" rIns="78602" bIns="39301"/>
          <a:lstStyle>
            <a:lvl1pPr marL="0" indent="0">
              <a:buNone/>
              <a:defRPr sz="1200"/>
            </a:lvl1pPr>
            <a:lvl2pPr marL="393009" indent="0">
              <a:buNone/>
              <a:defRPr sz="1000"/>
            </a:lvl2pPr>
            <a:lvl3pPr marL="786018" indent="0">
              <a:buNone/>
              <a:defRPr sz="900"/>
            </a:lvl3pPr>
            <a:lvl4pPr marL="1179027" indent="0">
              <a:buNone/>
              <a:defRPr sz="800"/>
            </a:lvl4pPr>
            <a:lvl5pPr marL="1572036" indent="0">
              <a:buNone/>
              <a:defRPr sz="800"/>
            </a:lvl5pPr>
            <a:lvl6pPr marL="1965046" indent="0">
              <a:buNone/>
              <a:defRPr sz="800"/>
            </a:lvl6pPr>
            <a:lvl7pPr marL="2358055" indent="0">
              <a:buNone/>
              <a:defRPr sz="800"/>
            </a:lvl7pPr>
            <a:lvl8pPr marL="2751064" indent="0">
              <a:buNone/>
              <a:defRPr sz="800"/>
            </a:lvl8pPr>
            <a:lvl9pPr marL="314407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shade val="30000"/>
                <a:satMod val="200000"/>
                <a:alpha val="4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9645650" y="3086100"/>
            <a:ext cx="9045531" cy="630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6654" tIns="53327" rIns="106654" bIns="53327">
            <a:spAutoFit/>
          </a:bodyPr>
          <a:lstStyle/>
          <a:p>
            <a:pPr algn="ctr" defTabSz="2560018">
              <a:spcBef>
                <a:spcPct val="50000"/>
              </a:spcBef>
              <a:defRPr/>
            </a:pPr>
            <a:endParaRPr lang="en-US" sz="34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2560018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2560018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2pPr>
      <a:lvl3pPr algn="ctr" defTabSz="2560018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3pPr>
      <a:lvl4pPr algn="ctr" defTabSz="2560018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4pPr>
      <a:lvl5pPr algn="ctr" defTabSz="2560018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5pPr>
      <a:lvl6pPr marL="393009" algn="ctr" defTabSz="2560018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6pPr>
      <a:lvl7pPr marL="786018" algn="ctr" defTabSz="2560018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7pPr>
      <a:lvl8pPr marL="1179027" algn="ctr" defTabSz="2560018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8pPr>
      <a:lvl9pPr marL="1572036" algn="ctr" defTabSz="2560018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pitchFamily="34" charset="0"/>
        </a:defRPr>
      </a:lvl9pPr>
    </p:titleStyle>
    <p:bodyStyle>
      <a:lvl1pPr marL="959325" indent="-959325" algn="l" defTabSz="256001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079673" indent="-799664" algn="l" defTabSz="2560018" rtl="0" eaLnBrk="0" fontAlgn="base" hangingPunct="0">
        <a:spcBef>
          <a:spcPct val="20000"/>
        </a:spcBef>
        <a:spcAft>
          <a:spcPct val="0"/>
        </a:spcAft>
        <a:buChar char="–"/>
        <a:defRPr sz="4200">
          <a:solidFill>
            <a:schemeClr val="tx1"/>
          </a:solidFill>
          <a:latin typeface="+mn-lt"/>
        </a:defRPr>
      </a:lvl2pPr>
      <a:lvl3pPr marL="3200023" indent="-640005" algn="l" defTabSz="256001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</a:defRPr>
      </a:lvl3pPr>
      <a:lvl4pPr marL="4480031" indent="-638640" algn="l" defTabSz="256001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5760040" indent="-640005" algn="l" defTabSz="2560018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6153049" indent="-640005" algn="l" defTabSz="25600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6546059" indent="-640005" algn="l" defTabSz="25600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6939068" indent="-640005" algn="l" defTabSz="25600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7332077" indent="-640005" algn="l" defTabSz="25600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3009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6018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027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72036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65046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055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51064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44073" algn="l" defTabSz="78601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AutoShape 60"/>
          <p:cNvSpPr>
            <a:spLocks noChangeArrowheads="1"/>
          </p:cNvSpPr>
          <p:nvPr/>
        </p:nvSpPr>
        <p:spPr bwMode="auto">
          <a:xfrm>
            <a:off x="4740804" y="15988937"/>
            <a:ext cx="18864793" cy="3918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square" lIns="78602" tIns="39301" rIns="78602" bIns="39301" anchor="ctr"/>
          <a:lstStyle/>
          <a:p>
            <a:pPr algn="ctr"/>
            <a:r>
              <a:rPr lang="en-US" sz="1500" dirty="0">
                <a:solidFill>
                  <a:srgbClr val="FFFFE9"/>
                </a:solidFill>
              </a:rPr>
              <a:t>Sources of support</a:t>
            </a:r>
            <a:r>
              <a:rPr lang="en-US" sz="1500" dirty="0">
                <a:solidFill>
                  <a:srgbClr val="FFFFE9"/>
                </a:solidFill>
              </a:rPr>
              <a:t>:</a:t>
            </a:r>
          </a:p>
        </p:txBody>
      </p:sp>
      <p:sp>
        <p:nvSpPr>
          <p:cNvPr id="1428" name="AutoShape 65"/>
          <p:cNvSpPr>
            <a:spLocks noChangeArrowheads="1"/>
          </p:cNvSpPr>
          <p:nvPr/>
        </p:nvSpPr>
        <p:spPr bwMode="auto">
          <a:xfrm>
            <a:off x="21430403" y="7511143"/>
            <a:ext cx="6850380" cy="58782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</a:rPr>
              <a:t>Conclusions</a:t>
            </a:r>
            <a:endParaRPr lang="en-US" dirty="0"/>
          </a:p>
        </p:txBody>
      </p:sp>
      <p:sp>
        <p:nvSpPr>
          <p:cNvPr id="1429" name="AutoShape 63"/>
          <p:cNvSpPr>
            <a:spLocks noChangeArrowheads="1"/>
          </p:cNvSpPr>
          <p:nvPr/>
        </p:nvSpPr>
        <p:spPr bwMode="auto">
          <a:xfrm>
            <a:off x="7191587" y="2808514"/>
            <a:ext cx="6850380" cy="58782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/>
            <a:endParaRPr lang="en-US" dirty="0"/>
          </a:p>
          <a:p>
            <a:pPr algn="ctr"/>
            <a:r>
              <a:rPr lang="en-US" sz="3500" b="1" dirty="0">
                <a:solidFill>
                  <a:srgbClr val="FFFF00"/>
                </a:solidFill>
              </a:rPr>
              <a:t>Results</a:t>
            </a:r>
          </a:p>
          <a:p>
            <a:pPr algn="ctr"/>
            <a:endParaRPr lang="en-US" dirty="0"/>
          </a:p>
        </p:txBody>
      </p:sp>
      <p:sp>
        <p:nvSpPr>
          <p:cNvPr id="1432" name="AutoShape 59"/>
          <p:cNvSpPr>
            <a:spLocks noChangeArrowheads="1"/>
          </p:cNvSpPr>
          <p:nvPr/>
        </p:nvSpPr>
        <p:spPr bwMode="auto">
          <a:xfrm>
            <a:off x="157480" y="2812497"/>
            <a:ext cx="6850380" cy="5838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/>
            <a:endParaRPr lang="en-US" dirty="0"/>
          </a:p>
        </p:txBody>
      </p:sp>
      <p:sp>
        <p:nvSpPr>
          <p:cNvPr id="1433" name="AutoShape 55"/>
          <p:cNvSpPr>
            <a:spLocks noChangeArrowheads="1"/>
          </p:cNvSpPr>
          <p:nvPr/>
        </p:nvSpPr>
        <p:spPr bwMode="auto">
          <a:xfrm>
            <a:off x="0" y="0"/>
            <a:ext cx="28346400" cy="2743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/>
            <a:endParaRPr lang="en-US" dirty="0"/>
          </a:p>
        </p:txBody>
      </p:sp>
      <p:sp>
        <p:nvSpPr>
          <p:cNvPr id="1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051" y="156754"/>
            <a:ext cx="23491458" cy="2318657"/>
          </a:xfrm>
          <a:noFill/>
          <a:ln>
            <a:miter lim="800000"/>
            <a:headEnd/>
            <a:tailEnd/>
          </a:ln>
        </p:spPr>
        <p:txBody>
          <a:bodyPr vert="horz" wrap="square" lIns="106670" tIns="53336" rIns="106670" bIns="53336" numCol="1" anchor="t" anchorCtr="0" compatLnSpc="1">
            <a:prstTxWarp prst="textNoShape">
              <a:avLst/>
            </a:prstTxWarp>
          </a:bodyPr>
          <a:lstStyle/>
          <a:p>
            <a:r>
              <a:rPr lang="en-US" sz="4600" spc="258" dirty="0">
                <a:solidFill>
                  <a:srgbClr val="FFFF00"/>
                </a:solidFill>
              </a:rPr>
              <a:t>Title</a:t>
            </a:r>
            <a:r>
              <a:rPr lang="en-US" sz="2100" b="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100" b="0" dirty="0">
                <a:solidFill>
                  <a:schemeClr val="tx1"/>
                </a:solidFill>
                <a:latin typeface="+mn-lt"/>
              </a:rPr>
            </a:br>
            <a:r>
              <a:rPr lang="en-US" sz="2100" b="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100" b="0" dirty="0">
                <a:solidFill>
                  <a:schemeClr val="tx1"/>
                </a:solidFill>
                <a:latin typeface="+mn-lt"/>
              </a:rPr>
            </a:br>
            <a:r>
              <a:rPr lang="en-US" sz="2400" dirty="0"/>
              <a:t>Authors</a:t>
            </a:r>
            <a:r>
              <a:rPr lang="en-US" sz="2100" b="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100" b="0" dirty="0">
                <a:solidFill>
                  <a:schemeClr val="tx1"/>
                </a:solidFill>
                <a:latin typeface="+mn-lt"/>
              </a:rPr>
            </a:br>
            <a:r>
              <a:rPr lang="en-US" sz="1700" b="0" dirty="0">
                <a:latin typeface="+mn-lt"/>
              </a:rPr>
              <a:t>AFFILIATIONS:</a:t>
            </a:r>
          </a:p>
        </p:txBody>
      </p:sp>
      <p:sp>
        <p:nvSpPr>
          <p:cNvPr id="1430" name="AutoShape 62"/>
          <p:cNvSpPr>
            <a:spLocks noChangeArrowheads="1"/>
          </p:cNvSpPr>
          <p:nvPr/>
        </p:nvSpPr>
        <p:spPr bwMode="auto">
          <a:xfrm>
            <a:off x="157480" y="8817429"/>
            <a:ext cx="6850380" cy="62701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>
            <a:noAutofit/>
          </a:bodyPr>
          <a:lstStyle/>
          <a:p>
            <a:pPr algn="ctr"/>
            <a:r>
              <a:rPr lang="en-US" sz="3800" b="1" dirty="0">
                <a:solidFill>
                  <a:srgbClr val="FFFF00"/>
                </a:solidFill>
              </a:rPr>
              <a:t>Materials &amp; </a:t>
            </a:r>
            <a:r>
              <a:rPr lang="en-US" sz="3800" b="1" dirty="0">
                <a:solidFill>
                  <a:srgbClr val="FFFF00"/>
                </a:solidFill>
              </a:rPr>
              <a:t>Methods</a:t>
            </a:r>
            <a:endParaRPr lang="en-US" sz="3800" b="1" dirty="0">
              <a:solidFill>
                <a:srgbClr val="FFFF00"/>
              </a:solidFill>
            </a:endParaRPr>
          </a:p>
        </p:txBody>
      </p:sp>
      <p:sp>
        <p:nvSpPr>
          <p:cNvPr id="1438" name="Rectangle 13"/>
          <p:cNvSpPr>
            <a:spLocks noChangeArrowheads="1"/>
          </p:cNvSpPr>
          <p:nvPr/>
        </p:nvSpPr>
        <p:spPr bwMode="auto">
          <a:xfrm>
            <a:off x="393700" y="14316076"/>
            <a:ext cx="90209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54" tIns="53327" rIns="106654" bIns="53327"/>
          <a:lstStyle/>
          <a:p>
            <a:pPr marL="959325" indent="-959325" defTabSz="2560018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36" name="Text Box 5"/>
          <p:cNvSpPr txBox="1">
            <a:spLocks noChangeArrowheads="1"/>
          </p:cNvSpPr>
          <p:nvPr/>
        </p:nvSpPr>
        <p:spPr bwMode="auto">
          <a:xfrm>
            <a:off x="157480" y="2769326"/>
            <a:ext cx="6850380" cy="6463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6654" tIns="53327" rIns="106654" bIns="53327">
            <a:spAutoFit/>
          </a:bodyPr>
          <a:lstStyle/>
          <a:p>
            <a:pPr algn="ctr" defTabSz="2560018">
              <a:spcBef>
                <a:spcPct val="50000"/>
              </a:spcBef>
            </a:pPr>
            <a:r>
              <a:rPr lang="en-US" sz="3500" b="1" dirty="0">
                <a:solidFill>
                  <a:srgbClr val="FFFF00"/>
                </a:solidFill>
              </a:rPr>
              <a:t>Background</a:t>
            </a:r>
          </a:p>
        </p:txBody>
      </p:sp>
      <p:sp>
        <p:nvSpPr>
          <p:cNvPr id="1440" name="Text Box 15"/>
          <p:cNvSpPr txBox="1">
            <a:spLocks noChangeArrowheads="1"/>
          </p:cNvSpPr>
          <p:nvPr/>
        </p:nvSpPr>
        <p:spPr bwMode="auto">
          <a:xfrm>
            <a:off x="157481" y="3295997"/>
            <a:ext cx="6850380" cy="4767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6654" tIns="53327" rIns="106654" bIns="53327">
            <a:spAutoFit/>
          </a:bodyPr>
          <a:lstStyle/>
          <a:p>
            <a:pPr algn="just" defTabSz="2560018">
              <a:spcBef>
                <a:spcPct val="50000"/>
              </a:spcBef>
            </a:pPr>
            <a:r>
              <a:rPr lang="en-US" sz="2400" dirty="0"/>
              <a:t>text</a:t>
            </a:r>
            <a:endParaRPr lang="en-US" sz="2200" dirty="0"/>
          </a:p>
        </p:txBody>
      </p:sp>
      <p:sp>
        <p:nvSpPr>
          <p:cNvPr id="1441" name="Text Box 23"/>
          <p:cNvSpPr txBox="1">
            <a:spLocks noChangeArrowheads="1"/>
          </p:cNvSpPr>
          <p:nvPr/>
        </p:nvSpPr>
        <p:spPr bwMode="auto">
          <a:xfrm>
            <a:off x="157480" y="9535886"/>
            <a:ext cx="6850380" cy="4154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6654" tIns="53327" rIns="106654" bIns="53327">
            <a:spAutoFit/>
          </a:bodyPr>
          <a:lstStyle/>
          <a:p>
            <a:pPr algn="just" defTabSz="2560018">
              <a:spcBef>
                <a:spcPts val="516"/>
              </a:spcBef>
            </a:pPr>
            <a:r>
              <a:rPr lang="en-US" sz="2000" dirty="0"/>
              <a:t>text</a:t>
            </a:r>
          </a:p>
        </p:txBody>
      </p:sp>
      <p:sp>
        <p:nvSpPr>
          <p:cNvPr id="1431" name="AutoShape 61"/>
          <p:cNvSpPr>
            <a:spLocks noChangeArrowheads="1"/>
          </p:cNvSpPr>
          <p:nvPr/>
        </p:nvSpPr>
        <p:spPr bwMode="auto">
          <a:xfrm>
            <a:off x="196850" y="6662057"/>
            <a:ext cx="6850380" cy="62701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/>
            <a:r>
              <a:rPr lang="en-US" sz="3800" b="1" dirty="0">
                <a:solidFill>
                  <a:srgbClr val="FFFF00"/>
                </a:solidFill>
              </a:rPr>
              <a:t>Objectives</a:t>
            </a:r>
            <a:endParaRPr lang="en-US" dirty="0"/>
          </a:p>
        </p:txBody>
      </p:sp>
      <p:sp>
        <p:nvSpPr>
          <p:cNvPr id="1446" name="Text Box 567"/>
          <p:cNvSpPr txBox="1">
            <a:spLocks noChangeArrowheads="1"/>
          </p:cNvSpPr>
          <p:nvPr/>
        </p:nvSpPr>
        <p:spPr bwMode="auto">
          <a:xfrm>
            <a:off x="21391033" y="8098972"/>
            <a:ext cx="6850380" cy="4635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6670" tIns="53336" rIns="106670" bIns="53336">
            <a:spAutoFit/>
          </a:bodyPr>
          <a:lstStyle/>
          <a:p>
            <a:pPr marL="294757" indent="-294757" defTabSz="2560018">
              <a:spcBef>
                <a:spcPts val="516"/>
              </a:spcBef>
              <a:buFont typeface="Arial" pitchFamily="34" charset="0"/>
              <a:buChar char="•"/>
            </a:pPr>
            <a:r>
              <a:rPr lang="en-US" sz="2300" b="1" dirty="0"/>
              <a:t>text</a:t>
            </a:r>
          </a:p>
        </p:txBody>
      </p:sp>
      <p:sp>
        <p:nvSpPr>
          <p:cNvPr id="1449" name="Text Box 1410"/>
          <p:cNvSpPr txBox="1">
            <a:spLocks noChangeArrowheads="1"/>
          </p:cNvSpPr>
          <p:nvPr/>
        </p:nvSpPr>
        <p:spPr bwMode="auto">
          <a:xfrm>
            <a:off x="14173200" y="2716067"/>
            <a:ext cx="6850380" cy="510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8602" tIns="39301" rIns="78602" bIns="39301">
            <a:spAutoFit/>
          </a:bodyPr>
          <a:lstStyle/>
          <a:p>
            <a:pPr algn="ctr" defTabSz="2560018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1451" name="Rectangle 1418"/>
          <p:cNvSpPr>
            <a:spLocks noChangeArrowheads="1"/>
          </p:cNvSpPr>
          <p:nvPr/>
        </p:nvSpPr>
        <p:spPr bwMode="auto">
          <a:xfrm>
            <a:off x="14093798" y="6656086"/>
            <a:ext cx="158804" cy="6487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78602" tIns="39301" rIns="78602" bIns="39301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453" name="Rectangle 43"/>
          <p:cNvSpPr>
            <a:spLocks noChangeArrowheads="1"/>
          </p:cNvSpPr>
          <p:nvPr/>
        </p:nvSpPr>
        <p:spPr bwMode="auto">
          <a:xfrm>
            <a:off x="7131499" y="3502479"/>
            <a:ext cx="6850380" cy="42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8602" tIns="39301" rIns="78602" bIns="39301">
            <a:spAutoFit/>
          </a:bodyPr>
          <a:lstStyle/>
          <a:p>
            <a:pPr algn="just" defTabSz="2560018">
              <a:spcBef>
                <a:spcPct val="50000"/>
              </a:spcBef>
            </a:pPr>
            <a:r>
              <a:rPr lang="en-US" sz="2200" dirty="0"/>
              <a:t>text</a:t>
            </a:r>
          </a:p>
        </p:txBody>
      </p:sp>
      <p:sp>
        <p:nvSpPr>
          <p:cNvPr id="44" name="AutoShape 63"/>
          <p:cNvSpPr>
            <a:spLocks noChangeArrowheads="1"/>
          </p:cNvSpPr>
          <p:nvPr/>
        </p:nvSpPr>
        <p:spPr bwMode="auto">
          <a:xfrm>
            <a:off x="21259800" y="2808514"/>
            <a:ext cx="6850380" cy="58782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/>
            <a:endParaRPr lang="en-US" dirty="0"/>
          </a:p>
          <a:p>
            <a:pPr algn="ctr"/>
            <a:r>
              <a:rPr lang="en-US" sz="3500" b="1" dirty="0">
                <a:solidFill>
                  <a:srgbClr val="FFFF00"/>
                </a:solidFill>
              </a:rPr>
              <a:t>Results</a:t>
            </a:r>
          </a:p>
          <a:p>
            <a:pPr algn="ctr"/>
            <a:endParaRPr lang="en-US" dirty="0"/>
          </a:p>
        </p:txBody>
      </p:sp>
      <p:sp>
        <p:nvSpPr>
          <p:cNvPr id="46" name="AutoShape 63"/>
          <p:cNvSpPr>
            <a:spLocks noChangeArrowheads="1"/>
          </p:cNvSpPr>
          <p:nvPr/>
        </p:nvSpPr>
        <p:spPr bwMode="auto">
          <a:xfrm>
            <a:off x="14199447" y="2808514"/>
            <a:ext cx="6850380" cy="58782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/>
            <a:endParaRPr lang="en-US" dirty="0"/>
          </a:p>
          <a:p>
            <a:pPr algn="ctr"/>
            <a:r>
              <a:rPr lang="en-US" sz="3500" b="1" dirty="0">
                <a:solidFill>
                  <a:srgbClr val="FFFF00"/>
                </a:solidFill>
              </a:rPr>
              <a:t>Results</a:t>
            </a:r>
          </a:p>
          <a:p>
            <a:pPr algn="ctr"/>
            <a:endParaRPr lang="en-US" dirty="0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14195827" y="3461658"/>
            <a:ext cx="6850380" cy="42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8602" tIns="39301" rIns="78602" bIns="39301">
            <a:spAutoFit/>
          </a:bodyPr>
          <a:lstStyle/>
          <a:p>
            <a:pPr algn="just" defTabSz="2560018">
              <a:spcBef>
                <a:spcPts val="516"/>
              </a:spcBef>
            </a:pPr>
            <a:r>
              <a:rPr lang="en-US" sz="2200" dirty="0">
                <a:solidFill>
                  <a:schemeClr val="tx1"/>
                </a:solidFill>
              </a:rPr>
              <a:t>text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0"/>
            <a:ext cx="2758155" cy="2722059"/>
          </a:xfrm>
          <a:prstGeom prst="rect">
            <a:avLst/>
          </a:prstGeom>
        </p:spPr>
      </p:pic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170603" y="7280169"/>
            <a:ext cx="6850380" cy="4503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6654" tIns="53327" rIns="106654" bIns="53327">
            <a:spAutoFit/>
          </a:bodyPr>
          <a:lstStyle/>
          <a:p>
            <a:pPr marL="157204" indent="-157204" algn="just" defTabSz="2560018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/>
              <a:t>text</a:t>
            </a:r>
            <a:endParaRPr lang="en-US" sz="2200" dirty="0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7131498" y="9821262"/>
            <a:ext cx="6850380" cy="42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8602" tIns="39301" rIns="78602" bIns="39301">
            <a:spAutoFit/>
          </a:bodyPr>
          <a:lstStyle/>
          <a:p>
            <a:pPr algn="just" defTabSz="2560018">
              <a:spcBef>
                <a:spcPct val="50000"/>
              </a:spcBef>
            </a:pPr>
            <a:r>
              <a:rPr lang="en-US" sz="2200" dirty="0"/>
              <a:t>text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14562"/>
              </p:ext>
            </p:extLst>
          </p:nvPr>
        </p:nvGraphicFramePr>
        <p:xfrm>
          <a:off x="7131499" y="5812972"/>
          <a:ext cx="6850380" cy="51816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435598"/>
                <a:gridCol w="1246717"/>
                <a:gridCol w="1246717"/>
                <a:gridCol w="921348"/>
              </a:tblGrid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Table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/>
                </a:tc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 gridSpan="4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55" marR="5905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31499" y="14498292"/>
            <a:ext cx="6850380" cy="316570"/>
          </a:xfrm>
          <a:prstGeom prst="rect">
            <a:avLst/>
          </a:prstGeom>
          <a:noFill/>
        </p:spPr>
        <p:txBody>
          <a:bodyPr wrap="square" lIns="78602" tIns="39301" rIns="78602" bIns="39301" rtlCol="0">
            <a:spAutoFit/>
          </a:bodyPr>
          <a:lstStyle/>
          <a:p>
            <a:r>
              <a:rPr lang="en-US" sz="1500" b="1" dirty="0"/>
              <a:t>Figure</a:t>
            </a:r>
            <a:endParaRPr lang="en-US" sz="1500" b="1" dirty="0"/>
          </a:p>
        </p:txBody>
      </p:sp>
      <p:sp>
        <p:nvSpPr>
          <p:cNvPr id="34" name="Text Box 567"/>
          <p:cNvSpPr txBox="1">
            <a:spLocks noChangeArrowheads="1"/>
          </p:cNvSpPr>
          <p:nvPr/>
        </p:nvSpPr>
        <p:spPr bwMode="auto">
          <a:xfrm>
            <a:off x="21496020" y="12953625"/>
            <a:ext cx="6850380" cy="4635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6670" tIns="53336" rIns="106670" bIns="53336">
            <a:spAutoFit/>
          </a:bodyPr>
          <a:lstStyle/>
          <a:p>
            <a:pPr defTabSz="2560018">
              <a:spcBef>
                <a:spcPts val="516"/>
              </a:spcBef>
            </a:pPr>
            <a:r>
              <a:rPr lang="en-US" sz="2300" b="1" dirty="0"/>
              <a:t>text</a:t>
            </a:r>
          </a:p>
        </p:txBody>
      </p:sp>
      <p:sp>
        <p:nvSpPr>
          <p:cNvPr id="35" name="AutoShape 65"/>
          <p:cNvSpPr>
            <a:spLocks noChangeArrowheads="1"/>
          </p:cNvSpPr>
          <p:nvPr/>
        </p:nvSpPr>
        <p:spPr bwMode="auto">
          <a:xfrm>
            <a:off x="21430403" y="12409714"/>
            <a:ext cx="6850380" cy="58782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5400000" scaled="1"/>
          </a:gradFill>
          <a:ln w="25400" algn="ctr">
            <a:solidFill>
              <a:srgbClr val="333399"/>
            </a:solidFill>
            <a:round/>
            <a:headEnd/>
            <a:tailEnd/>
          </a:ln>
        </p:spPr>
        <p:txBody>
          <a:bodyPr wrap="none" lIns="78602" tIns="39301" rIns="78602" bIns="39301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7500</TotalTime>
  <Words>25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Title  Authors AFFILIATIONS:</vt:lpstr>
    </vt:vector>
  </TitlesOfParts>
  <Company>SciFor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Dobransky, Theresa</cp:lastModifiedBy>
  <cp:revision>508</cp:revision>
  <cp:lastPrinted>2012-02-10T21:37:58Z</cp:lastPrinted>
  <dcterms:created xsi:type="dcterms:W3CDTF">2012-02-11T01:18:36Z</dcterms:created>
  <dcterms:modified xsi:type="dcterms:W3CDTF">2016-03-10T14:55:23Z</dcterms:modified>
</cp:coreProperties>
</file>